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9"/>
  </p:notesMasterIdLst>
  <p:sldIdLst>
    <p:sldId id="256" r:id="rId2"/>
    <p:sldId id="430" r:id="rId3"/>
    <p:sldId id="431" r:id="rId4"/>
    <p:sldId id="432" r:id="rId5"/>
    <p:sldId id="433" r:id="rId6"/>
    <p:sldId id="434" r:id="rId7"/>
    <p:sldId id="259" r:id="rId8"/>
    <p:sldId id="436" r:id="rId9"/>
    <p:sldId id="435" r:id="rId10"/>
    <p:sldId id="437" r:id="rId11"/>
    <p:sldId id="266" r:id="rId12"/>
    <p:sldId id="260" r:id="rId13"/>
    <p:sldId id="261" r:id="rId14"/>
    <p:sldId id="267" r:id="rId15"/>
    <p:sldId id="262" r:id="rId16"/>
    <p:sldId id="263" r:id="rId17"/>
    <p:sldId id="270" r:id="rId18"/>
    <p:sldId id="438" r:id="rId19"/>
    <p:sldId id="271" r:id="rId20"/>
    <p:sldId id="439" r:id="rId21"/>
    <p:sldId id="272" r:id="rId22"/>
    <p:sldId id="440" r:id="rId23"/>
    <p:sldId id="273" r:id="rId24"/>
    <p:sldId id="441" r:id="rId25"/>
    <p:sldId id="274" r:id="rId26"/>
    <p:sldId id="442" r:id="rId27"/>
    <p:sldId id="275" r:id="rId28"/>
    <p:sldId id="443" r:id="rId29"/>
    <p:sldId id="276" r:id="rId30"/>
    <p:sldId id="444" r:id="rId31"/>
    <p:sldId id="278" r:id="rId32"/>
    <p:sldId id="445" r:id="rId33"/>
    <p:sldId id="283" r:id="rId34"/>
    <p:sldId id="446" r:id="rId35"/>
    <p:sldId id="281" r:id="rId36"/>
    <p:sldId id="447" r:id="rId37"/>
    <p:sldId id="282" r:id="rId38"/>
    <p:sldId id="448" r:id="rId39"/>
    <p:sldId id="279" r:id="rId40"/>
    <p:sldId id="449" r:id="rId41"/>
    <p:sldId id="280" r:id="rId42"/>
    <p:sldId id="450" r:id="rId43"/>
    <p:sldId id="288" r:id="rId44"/>
    <p:sldId id="451" r:id="rId45"/>
    <p:sldId id="289" r:id="rId46"/>
    <p:sldId id="452" r:id="rId47"/>
    <p:sldId id="286" r:id="rId48"/>
    <p:sldId id="456" r:id="rId49"/>
    <p:sldId id="291" r:id="rId50"/>
    <p:sldId id="457" r:id="rId51"/>
    <p:sldId id="290" r:id="rId52"/>
    <p:sldId id="458" r:id="rId53"/>
    <p:sldId id="285" r:id="rId54"/>
    <p:sldId id="453" r:id="rId55"/>
    <p:sldId id="284" r:id="rId56"/>
    <p:sldId id="454" r:id="rId57"/>
    <p:sldId id="297" r:id="rId58"/>
    <p:sldId id="459" r:id="rId59"/>
    <p:sldId id="294" r:id="rId60"/>
    <p:sldId id="293" r:id="rId61"/>
    <p:sldId id="460" r:id="rId62"/>
    <p:sldId id="299" r:id="rId63"/>
    <p:sldId id="461" r:id="rId64"/>
    <p:sldId id="301" r:id="rId65"/>
    <p:sldId id="462" r:id="rId66"/>
    <p:sldId id="302" r:id="rId67"/>
    <p:sldId id="303" r:id="rId68"/>
    <p:sldId id="463" r:id="rId69"/>
    <p:sldId id="304" r:id="rId70"/>
    <p:sldId id="464" r:id="rId71"/>
    <p:sldId id="305" r:id="rId72"/>
    <p:sldId id="465" r:id="rId73"/>
    <p:sldId id="307" r:id="rId74"/>
    <p:sldId id="466" r:id="rId75"/>
    <p:sldId id="308" r:id="rId76"/>
    <p:sldId id="467" r:id="rId77"/>
    <p:sldId id="309" r:id="rId78"/>
    <p:sldId id="468" r:id="rId79"/>
    <p:sldId id="310" r:id="rId80"/>
    <p:sldId id="469" r:id="rId81"/>
    <p:sldId id="311" r:id="rId82"/>
    <p:sldId id="470" r:id="rId83"/>
    <p:sldId id="320" r:id="rId84"/>
    <p:sldId id="471" r:id="rId85"/>
    <p:sldId id="319" r:id="rId86"/>
    <p:sldId id="472" r:id="rId87"/>
    <p:sldId id="318" r:id="rId88"/>
    <p:sldId id="473" r:id="rId89"/>
    <p:sldId id="317" r:id="rId90"/>
    <p:sldId id="474" r:id="rId91"/>
    <p:sldId id="316" r:id="rId92"/>
    <p:sldId id="475" r:id="rId93"/>
    <p:sldId id="315" r:id="rId94"/>
    <p:sldId id="476" r:id="rId95"/>
    <p:sldId id="313" r:id="rId96"/>
    <p:sldId id="492" r:id="rId97"/>
    <p:sldId id="477" r:id="rId98"/>
    <p:sldId id="478" r:id="rId99"/>
    <p:sldId id="479" r:id="rId100"/>
    <p:sldId id="480" r:id="rId101"/>
    <p:sldId id="481" r:id="rId102"/>
    <p:sldId id="482" r:id="rId103"/>
    <p:sldId id="483" r:id="rId104"/>
    <p:sldId id="484" r:id="rId105"/>
    <p:sldId id="485" r:id="rId106"/>
    <p:sldId id="486" r:id="rId107"/>
    <p:sldId id="487" r:id="rId108"/>
    <p:sldId id="488" r:id="rId109"/>
    <p:sldId id="489" r:id="rId110"/>
    <p:sldId id="490" r:id="rId111"/>
    <p:sldId id="491" r:id="rId112"/>
    <p:sldId id="328" r:id="rId113"/>
    <p:sldId id="493" r:id="rId114"/>
    <p:sldId id="327" r:id="rId115"/>
    <p:sldId id="494" r:id="rId116"/>
    <p:sldId id="325" r:id="rId117"/>
    <p:sldId id="495" r:id="rId118"/>
    <p:sldId id="334" r:id="rId119"/>
    <p:sldId id="496" r:id="rId120"/>
    <p:sldId id="335" r:id="rId121"/>
    <p:sldId id="497" r:id="rId122"/>
    <p:sldId id="340" r:id="rId123"/>
    <p:sldId id="498" r:id="rId124"/>
    <p:sldId id="339" r:id="rId125"/>
    <p:sldId id="499" r:id="rId126"/>
    <p:sldId id="336" r:id="rId127"/>
    <p:sldId id="500" r:id="rId128"/>
    <p:sldId id="337" r:id="rId129"/>
    <p:sldId id="501" r:id="rId130"/>
    <p:sldId id="341" r:id="rId131"/>
    <p:sldId id="342" r:id="rId132"/>
    <p:sldId id="343" r:id="rId133"/>
    <p:sldId id="344" r:id="rId134"/>
    <p:sldId id="348" r:id="rId135"/>
    <p:sldId id="347" r:id="rId136"/>
    <p:sldId id="502" r:id="rId137"/>
    <p:sldId id="503" r:id="rId138"/>
    <p:sldId id="345" r:id="rId139"/>
    <p:sldId id="346" r:id="rId140"/>
    <p:sldId id="349" r:id="rId141"/>
    <p:sldId id="504" r:id="rId142"/>
    <p:sldId id="357" r:id="rId143"/>
    <p:sldId id="506" r:id="rId144"/>
    <p:sldId id="507" r:id="rId145"/>
    <p:sldId id="356" r:id="rId146"/>
    <p:sldId id="368" r:id="rId147"/>
    <p:sldId id="367" r:id="rId148"/>
    <p:sldId id="366" r:id="rId149"/>
    <p:sldId id="510" r:id="rId150"/>
    <p:sldId id="365" r:id="rId151"/>
    <p:sldId id="509" r:id="rId152"/>
    <p:sldId id="364" r:id="rId153"/>
    <p:sldId id="508" r:id="rId154"/>
    <p:sldId id="363" r:id="rId155"/>
    <p:sldId id="511" r:id="rId156"/>
    <p:sldId id="362" r:id="rId157"/>
    <p:sldId id="361" r:id="rId158"/>
    <p:sldId id="360" r:id="rId159"/>
    <p:sldId id="359" r:id="rId160"/>
    <p:sldId id="355" r:id="rId161"/>
    <p:sldId id="353" r:id="rId162"/>
    <p:sldId id="352" r:id="rId163"/>
    <p:sldId id="512" r:id="rId164"/>
    <p:sldId id="351" r:id="rId165"/>
    <p:sldId id="513" r:id="rId166"/>
    <p:sldId id="376" r:id="rId167"/>
    <p:sldId id="514" r:id="rId168"/>
    <p:sldId id="375" r:id="rId169"/>
    <p:sldId id="374" r:id="rId170"/>
    <p:sldId id="373" r:id="rId171"/>
    <p:sldId id="372" r:id="rId172"/>
    <p:sldId id="371" r:id="rId173"/>
    <p:sldId id="516" r:id="rId174"/>
    <p:sldId id="517" r:id="rId175"/>
    <p:sldId id="518" r:id="rId176"/>
    <p:sldId id="370" r:id="rId177"/>
    <p:sldId id="383" r:id="rId178"/>
    <p:sldId id="382" r:id="rId179"/>
    <p:sldId id="381" r:id="rId180"/>
    <p:sldId id="380" r:id="rId181"/>
    <p:sldId id="379" r:id="rId182"/>
    <p:sldId id="378" r:id="rId183"/>
    <p:sldId id="377" r:id="rId184"/>
    <p:sldId id="369" r:id="rId185"/>
    <p:sldId id="350" r:id="rId186"/>
    <p:sldId id="393" r:id="rId187"/>
    <p:sldId id="392" r:id="rId188"/>
    <p:sldId id="391" r:id="rId189"/>
    <p:sldId id="390" r:id="rId190"/>
    <p:sldId id="389" r:id="rId191"/>
    <p:sldId id="520" r:id="rId192"/>
    <p:sldId id="521" r:id="rId193"/>
    <p:sldId id="523" r:id="rId194"/>
    <p:sldId id="522" r:id="rId195"/>
    <p:sldId id="387" r:id="rId196"/>
    <p:sldId id="388" r:id="rId197"/>
    <p:sldId id="524" r:id="rId198"/>
    <p:sldId id="527" r:id="rId199"/>
    <p:sldId id="526" r:id="rId200"/>
    <p:sldId id="525" r:id="rId201"/>
    <p:sldId id="528" r:id="rId202"/>
    <p:sldId id="384" r:id="rId203"/>
    <p:sldId id="386" r:id="rId204"/>
    <p:sldId id="402" r:id="rId205"/>
    <p:sldId id="401" r:id="rId206"/>
    <p:sldId id="529" r:id="rId207"/>
    <p:sldId id="530" r:id="rId208"/>
    <p:sldId id="400" r:id="rId209"/>
    <p:sldId id="532" r:id="rId210"/>
    <p:sldId id="531" r:id="rId211"/>
    <p:sldId id="399" r:id="rId212"/>
    <p:sldId id="533" r:id="rId213"/>
    <p:sldId id="534" r:id="rId214"/>
    <p:sldId id="398" r:id="rId215"/>
    <p:sldId id="535" r:id="rId216"/>
    <p:sldId id="536" r:id="rId217"/>
    <p:sldId id="397" r:id="rId218"/>
    <p:sldId id="537" r:id="rId219"/>
    <p:sldId id="538" r:id="rId220"/>
    <p:sldId id="539" r:id="rId221"/>
    <p:sldId id="540" r:id="rId222"/>
    <p:sldId id="396" r:id="rId223"/>
    <p:sldId id="648" r:id="rId224"/>
    <p:sldId id="408" r:id="rId225"/>
    <p:sldId id="649" r:id="rId226"/>
    <p:sldId id="407" r:id="rId227"/>
    <p:sldId id="650" r:id="rId228"/>
    <p:sldId id="406" r:id="rId229"/>
    <p:sldId id="651" r:id="rId230"/>
    <p:sldId id="405" r:id="rId231"/>
    <p:sldId id="652" r:id="rId232"/>
    <p:sldId id="404" r:id="rId233"/>
    <p:sldId id="653" r:id="rId234"/>
    <p:sldId id="403" r:id="rId235"/>
    <p:sldId id="395" r:id="rId236"/>
    <p:sldId id="394" r:id="rId237"/>
    <p:sldId id="385" r:id="rId238"/>
    <p:sldId id="423" r:id="rId239"/>
    <p:sldId id="422" r:id="rId240"/>
    <p:sldId id="421" r:id="rId241"/>
    <p:sldId id="420" r:id="rId242"/>
    <p:sldId id="419" r:id="rId243"/>
    <p:sldId id="418" r:id="rId244"/>
    <p:sldId id="417" r:id="rId245"/>
    <p:sldId id="416" r:id="rId246"/>
    <p:sldId id="654" r:id="rId247"/>
    <p:sldId id="415" r:id="rId248"/>
    <p:sldId id="414" r:id="rId249"/>
    <p:sldId id="413" r:id="rId250"/>
    <p:sldId id="412" r:id="rId251"/>
    <p:sldId id="655" r:id="rId252"/>
    <p:sldId id="411" r:id="rId253"/>
    <p:sldId id="656" r:id="rId254"/>
    <p:sldId id="409" r:id="rId255"/>
    <p:sldId id="657" r:id="rId256"/>
    <p:sldId id="410" r:id="rId257"/>
    <p:sldId id="658" r:id="rId258"/>
    <p:sldId id="429" r:id="rId259"/>
    <p:sldId id="659" r:id="rId260"/>
    <p:sldId id="428" r:id="rId261"/>
    <p:sldId id="660" r:id="rId262"/>
    <p:sldId id="666" r:id="rId263"/>
    <p:sldId id="427" r:id="rId264"/>
    <p:sldId id="424" r:id="rId265"/>
    <p:sldId id="425" r:id="rId266"/>
    <p:sldId id="426" r:id="rId267"/>
    <p:sldId id="661" r:id="rId268"/>
    <p:sldId id="662" r:id="rId269"/>
    <p:sldId id="663" r:id="rId270"/>
    <p:sldId id="664" r:id="rId271"/>
    <p:sldId id="665" r:id="rId272"/>
    <p:sldId id="542" r:id="rId273"/>
    <p:sldId id="543" r:id="rId274"/>
    <p:sldId id="545" r:id="rId275"/>
    <p:sldId id="544" r:id="rId276"/>
    <p:sldId id="568" r:id="rId277"/>
    <p:sldId id="567" r:id="rId278"/>
    <p:sldId id="566" r:id="rId279"/>
    <p:sldId id="565" r:id="rId280"/>
    <p:sldId id="564" r:id="rId281"/>
    <p:sldId id="563" r:id="rId282"/>
    <p:sldId id="562" r:id="rId283"/>
    <p:sldId id="561" r:id="rId284"/>
    <p:sldId id="560" r:id="rId285"/>
    <p:sldId id="559" r:id="rId286"/>
    <p:sldId id="745" r:id="rId287"/>
    <p:sldId id="558" r:id="rId288"/>
    <p:sldId id="557" r:id="rId289"/>
    <p:sldId id="556" r:id="rId290"/>
    <p:sldId id="555" r:id="rId291"/>
    <p:sldId id="746" r:id="rId292"/>
    <p:sldId id="747" r:id="rId293"/>
    <p:sldId id="748" r:id="rId294"/>
    <p:sldId id="749" r:id="rId295"/>
    <p:sldId id="750" r:id="rId296"/>
    <p:sldId id="751" r:id="rId297"/>
    <p:sldId id="679" r:id="rId298"/>
    <p:sldId id="554" r:id="rId299"/>
    <p:sldId id="752" r:id="rId300"/>
    <p:sldId id="569" r:id="rId301"/>
    <p:sldId id="580" r:id="rId302"/>
    <p:sldId id="591" r:id="rId303"/>
    <p:sldId id="590" r:id="rId304"/>
    <p:sldId id="589" r:id="rId305"/>
    <p:sldId id="753" r:id="rId306"/>
    <p:sldId id="588" r:id="rId307"/>
    <p:sldId id="754" r:id="rId308"/>
    <p:sldId id="587" r:id="rId309"/>
    <p:sldId id="755" r:id="rId310"/>
    <p:sldId id="586" r:id="rId311"/>
    <p:sldId id="756" r:id="rId312"/>
    <p:sldId id="585" r:id="rId313"/>
    <p:sldId id="757" r:id="rId314"/>
    <p:sldId id="584" r:id="rId315"/>
    <p:sldId id="758" r:id="rId316"/>
    <p:sldId id="583" r:id="rId317"/>
    <p:sldId id="582" r:id="rId318"/>
    <p:sldId id="581" r:id="rId319"/>
    <p:sldId id="579" r:id="rId320"/>
    <p:sldId id="578" r:id="rId321"/>
    <p:sldId id="577" r:id="rId322"/>
    <p:sldId id="759" r:id="rId323"/>
    <p:sldId id="576" r:id="rId324"/>
    <p:sldId id="575" r:id="rId325"/>
    <p:sldId id="574" r:id="rId326"/>
    <p:sldId id="573" r:id="rId327"/>
    <p:sldId id="572" r:id="rId328"/>
    <p:sldId id="571" r:id="rId329"/>
    <p:sldId id="552" r:id="rId330"/>
    <p:sldId id="570" r:id="rId331"/>
    <p:sldId id="551" r:id="rId332"/>
    <p:sldId id="550" r:id="rId333"/>
    <p:sldId id="549" r:id="rId334"/>
    <p:sldId id="548" r:id="rId335"/>
    <p:sldId id="547" r:id="rId336"/>
    <p:sldId id="546" r:id="rId337"/>
    <p:sldId id="595" r:id="rId338"/>
    <p:sldId id="592" r:id="rId339"/>
    <p:sldId id="596" r:id="rId340"/>
    <p:sldId id="601" r:id="rId341"/>
    <p:sldId id="600" r:id="rId342"/>
    <p:sldId id="762" r:id="rId343"/>
    <p:sldId id="761" r:id="rId344"/>
    <p:sldId id="760" r:id="rId345"/>
    <p:sldId id="599" r:id="rId346"/>
    <p:sldId id="617" r:id="rId347"/>
    <p:sldId id="616" r:id="rId348"/>
    <p:sldId id="615" r:id="rId349"/>
    <p:sldId id="614" r:id="rId350"/>
    <p:sldId id="613" r:id="rId351"/>
    <p:sldId id="612" r:id="rId352"/>
    <p:sldId id="611" r:id="rId353"/>
    <p:sldId id="610" r:id="rId354"/>
    <p:sldId id="609" r:id="rId355"/>
    <p:sldId id="608" r:id="rId356"/>
    <p:sldId id="607" r:id="rId357"/>
    <p:sldId id="764" r:id="rId358"/>
    <p:sldId id="763" r:id="rId359"/>
    <p:sldId id="624" r:id="rId360"/>
    <p:sldId id="623" r:id="rId361"/>
    <p:sldId id="622" r:id="rId362"/>
    <p:sldId id="621" r:id="rId363"/>
    <p:sldId id="765" r:id="rId364"/>
    <p:sldId id="620" r:id="rId365"/>
    <p:sldId id="766" r:id="rId366"/>
    <p:sldId id="768" r:id="rId367"/>
    <p:sldId id="769" r:id="rId368"/>
    <p:sldId id="770" r:id="rId369"/>
    <p:sldId id="771" r:id="rId370"/>
    <p:sldId id="772" r:id="rId371"/>
    <p:sldId id="773" r:id="rId372"/>
    <p:sldId id="619" r:id="rId373"/>
    <p:sldId id="767" r:id="rId374"/>
    <p:sldId id="605" r:id="rId375"/>
    <p:sldId id="774" r:id="rId376"/>
    <p:sldId id="604" r:id="rId377"/>
    <p:sldId id="603" r:id="rId378"/>
    <p:sldId id="602" r:id="rId379"/>
    <p:sldId id="598" r:id="rId380"/>
    <p:sldId id="775" r:id="rId381"/>
    <p:sldId id="777" r:id="rId382"/>
    <p:sldId id="778" r:id="rId383"/>
    <p:sldId id="779" r:id="rId384"/>
    <p:sldId id="594" r:id="rId385"/>
    <p:sldId id="631" r:id="rId386"/>
    <p:sldId id="635" r:id="rId387"/>
    <p:sldId id="634" r:id="rId388"/>
    <p:sldId id="633" r:id="rId389"/>
    <p:sldId id="632" r:id="rId390"/>
    <p:sldId id="625" r:id="rId391"/>
    <p:sldId id="629" r:id="rId392"/>
    <p:sldId id="801" r:id="rId393"/>
    <p:sldId id="802" r:id="rId394"/>
    <p:sldId id="803" r:id="rId395"/>
    <p:sldId id="804" r:id="rId396"/>
    <p:sldId id="630" r:id="rId397"/>
    <p:sldId id="805" r:id="rId398"/>
    <p:sldId id="628" r:id="rId399"/>
    <p:sldId id="627" r:id="rId400"/>
    <p:sldId id="806" r:id="rId401"/>
    <p:sldId id="807" r:id="rId402"/>
    <p:sldId id="597" r:id="rId403"/>
    <p:sldId id="808" r:id="rId404"/>
    <p:sldId id="626" r:id="rId405"/>
    <p:sldId id="809" r:id="rId406"/>
    <p:sldId id="810" r:id="rId407"/>
    <p:sldId id="811" r:id="rId408"/>
    <p:sldId id="812" r:id="rId409"/>
    <p:sldId id="593" r:id="rId410"/>
    <p:sldId id="647" r:id="rId411"/>
    <p:sldId id="816" r:id="rId412"/>
    <p:sldId id="818" r:id="rId413"/>
    <p:sldId id="817" r:id="rId414"/>
    <p:sldId id="646" r:id="rId415"/>
    <p:sldId id="819" r:id="rId416"/>
    <p:sldId id="780" r:id="rId417"/>
    <p:sldId id="781" r:id="rId418"/>
    <p:sldId id="820" r:id="rId419"/>
    <p:sldId id="782" r:id="rId420"/>
    <p:sldId id="821" r:id="rId421"/>
    <p:sldId id="793" r:id="rId422"/>
    <p:sldId id="792" r:id="rId423"/>
    <p:sldId id="791" r:id="rId424"/>
    <p:sldId id="790" r:id="rId425"/>
    <p:sldId id="789" r:id="rId426"/>
    <p:sldId id="822" r:id="rId427"/>
    <p:sldId id="788" r:id="rId428"/>
    <p:sldId id="787" r:id="rId429"/>
    <p:sldId id="783" r:id="rId430"/>
    <p:sldId id="786" r:id="rId431"/>
    <p:sldId id="785" r:id="rId432"/>
    <p:sldId id="794" r:id="rId433"/>
    <p:sldId id="823" r:id="rId434"/>
    <p:sldId id="795" r:id="rId435"/>
    <p:sldId id="824" r:id="rId436"/>
    <p:sldId id="784" r:id="rId437"/>
    <p:sldId id="825" r:id="rId438"/>
    <p:sldId id="826" r:id="rId439"/>
    <p:sldId id="827" r:id="rId440"/>
    <p:sldId id="828" r:id="rId441"/>
    <p:sldId id="829" r:id="rId442"/>
    <p:sldId id="830" r:id="rId443"/>
    <p:sldId id="831" r:id="rId444"/>
    <p:sldId id="832" r:id="rId445"/>
    <p:sldId id="833" r:id="rId446"/>
    <p:sldId id="834" r:id="rId447"/>
    <p:sldId id="796" r:id="rId448"/>
    <p:sldId id="797" r:id="rId449"/>
    <p:sldId id="847" r:id="rId450"/>
    <p:sldId id="799" r:id="rId451"/>
    <p:sldId id="798" r:id="rId452"/>
    <p:sldId id="848" r:id="rId453"/>
    <p:sldId id="849" r:id="rId454"/>
    <p:sldId id="852" r:id="rId455"/>
    <p:sldId id="851" r:id="rId456"/>
    <p:sldId id="645" r:id="rId457"/>
    <p:sldId id="644" r:id="rId458"/>
    <p:sldId id="643" r:id="rId459"/>
    <p:sldId id="642" r:id="rId460"/>
    <p:sldId id="641" r:id="rId461"/>
    <p:sldId id="640" r:id="rId462"/>
    <p:sldId id="639" r:id="rId463"/>
    <p:sldId id="638" r:id="rId464"/>
    <p:sldId id="637" r:id="rId465"/>
    <p:sldId id="636" r:id="rId466"/>
    <p:sldId id="671" r:id="rId467"/>
    <p:sldId id="670" r:id="rId468"/>
    <p:sldId id="667" r:id="rId469"/>
    <p:sldId id="669" r:id="rId470"/>
    <p:sldId id="668" r:id="rId471"/>
    <p:sldId id="677" r:id="rId472"/>
    <p:sldId id="676" r:id="rId473"/>
    <p:sldId id="675" r:id="rId474"/>
    <p:sldId id="674" r:id="rId475"/>
    <p:sldId id="673" r:id="rId476"/>
    <p:sldId id="672" r:id="rId477"/>
    <p:sldId id="701" r:id="rId478"/>
    <p:sldId id="700" r:id="rId479"/>
    <p:sldId id="699" r:id="rId480"/>
    <p:sldId id="698" r:id="rId481"/>
    <p:sldId id="697" r:id="rId482"/>
    <p:sldId id="696" r:id="rId483"/>
    <p:sldId id="695" r:id="rId484"/>
    <p:sldId id="693" r:id="rId485"/>
    <p:sldId id="692" r:id="rId486"/>
    <p:sldId id="691" r:id="rId487"/>
    <p:sldId id="690" r:id="rId488"/>
    <p:sldId id="689" r:id="rId489"/>
    <p:sldId id="688" r:id="rId490"/>
    <p:sldId id="687" r:id="rId491"/>
    <p:sldId id="686" r:id="rId492"/>
    <p:sldId id="685" r:id="rId493"/>
    <p:sldId id="684" r:id="rId494"/>
    <p:sldId id="683" r:id="rId495"/>
    <p:sldId id="682" r:id="rId496"/>
    <p:sldId id="681" r:id="rId497"/>
    <p:sldId id="853" r:id="rId498"/>
    <p:sldId id="702" r:id="rId499"/>
    <p:sldId id="710" r:id="rId500"/>
    <p:sldId id="709" r:id="rId501"/>
    <p:sldId id="708" r:id="rId502"/>
    <p:sldId id="707" r:id="rId503"/>
    <p:sldId id="706" r:id="rId504"/>
    <p:sldId id="711" r:id="rId505"/>
    <p:sldId id="714" r:id="rId506"/>
    <p:sldId id="713" r:id="rId507"/>
    <p:sldId id="721" r:id="rId508"/>
    <p:sldId id="720" r:id="rId509"/>
    <p:sldId id="719" r:id="rId510"/>
    <p:sldId id="718" r:id="rId511"/>
    <p:sldId id="731" r:id="rId512"/>
    <p:sldId id="730" r:id="rId513"/>
    <p:sldId id="729" r:id="rId514"/>
    <p:sldId id="728" r:id="rId515"/>
    <p:sldId id="722" r:id="rId516"/>
    <p:sldId id="717" r:id="rId517"/>
    <p:sldId id="733" r:id="rId518"/>
    <p:sldId id="727" r:id="rId519"/>
    <p:sldId id="726" r:id="rId520"/>
    <p:sldId id="725" r:id="rId521"/>
    <p:sldId id="724" r:id="rId522"/>
    <p:sldId id="723" r:id="rId523"/>
    <p:sldId id="854" r:id="rId524"/>
    <p:sldId id="716" r:id="rId525"/>
    <p:sldId id="715" r:id="rId526"/>
    <p:sldId id="738" r:id="rId527"/>
    <p:sldId id="835" r:id="rId528"/>
    <p:sldId id="737" r:id="rId529"/>
    <p:sldId id="836" r:id="rId530"/>
    <p:sldId id="736" r:id="rId531"/>
    <p:sldId id="837" r:id="rId532"/>
    <p:sldId id="744" r:id="rId533"/>
    <p:sldId id="838" r:id="rId534"/>
    <p:sldId id="712" r:id="rId535"/>
    <p:sldId id="839" r:id="rId536"/>
    <p:sldId id="735" r:id="rId537"/>
    <p:sldId id="840" r:id="rId538"/>
    <p:sldId id="734" r:id="rId539"/>
    <p:sldId id="841" r:id="rId540"/>
    <p:sldId id="743" r:id="rId541"/>
    <p:sldId id="842" r:id="rId542"/>
    <p:sldId id="844" r:id="rId543"/>
    <p:sldId id="843" r:id="rId544"/>
    <p:sldId id="742" r:id="rId545"/>
    <p:sldId id="845" r:id="rId546"/>
    <p:sldId id="846" r:id="rId547"/>
    <p:sldId id="855" r:id="rId548"/>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71" autoAdjust="0"/>
  </p:normalViewPr>
  <p:slideViewPr>
    <p:cSldViewPr>
      <p:cViewPr varScale="1">
        <p:scale>
          <a:sx n="70" d="100"/>
          <a:sy n="70" d="100"/>
        </p:scale>
        <p:origin x="-1386"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531" Type="http://schemas.openxmlformats.org/officeDocument/2006/relationships/slide" Target="slides/slide530.xml"/><Relationship Id="rId170" Type="http://schemas.openxmlformats.org/officeDocument/2006/relationships/slide" Target="slides/slide169.xml"/><Relationship Id="rId226" Type="http://schemas.openxmlformats.org/officeDocument/2006/relationships/slide" Target="slides/slide225.xml"/><Relationship Id="rId433" Type="http://schemas.openxmlformats.org/officeDocument/2006/relationships/slide" Target="slides/slide432.xml"/><Relationship Id="rId268" Type="http://schemas.openxmlformats.org/officeDocument/2006/relationships/slide" Target="slides/slide267.xml"/><Relationship Id="rId475" Type="http://schemas.openxmlformats.org/officeDocument/2006/relationships/slide" Target="slides/slide474.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00" Type="http://schemas.openxmlformats.org/officeDocument/2006/relationships/slide" Target="slides/slide499.xml"/><Relationship Id="rId542" Type="http://schemas.openxmlformats.org/officeDocument/2006/relationships/slide" Target="slides/slide541.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44" Type="http://schemas.openxmlformats.org/officeDocument/2006/relationships/slide" Target="slides/slide443.xml"/><Relationship Id="rId486" Type="http://schemas.openxmlformats.org/officeDocument/2006/relationships/slide" Target="slides/slide485.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511" Type="http://schemas.openxmlformats.org/officeDocument/2006/relationships/slide" Target="slides/slide510.xml"/><Relationship Id="rId553" Type="http://schemas.openxmlformats.org/officeDocument/2006/relationships/tableStyles" Target="tableStyles.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248" Type="http://schemas.openxmlformats.org/officeDocument/2006/relationships/slide" Target="slides/slide247.xml"/><Relationship Id="rId455" Type="http://schemas.openxmlformats.org/officeDocument/2006/relationships/slide" Target="slides/slide454.xml"/><Relationship Id="rId497" Type="http://schemas.openxmlformats.org/officeDocument/2006/relationships/slide" Target="slides/slide496.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22" Type="http://schemas.openxmlformats.org/officeDocument/2006/relationships/slide" Target="slides/slide521.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259" Type="http://schemas.openxmlformats.org/officeDocument/2006/relationships/slide" Target="slides/slide258.xml"/><Relationship Id="rId424" Type="http://schemas.openxmlformats.org/officeDocument/2006/relationships/slide" Target="slides/slide423.xml"/><Relationship Id="rId466" Type="http://schemas.openxmlformats.org/officeDocument/2006/relationships/slide" Target="slides/slide465.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533" Type="http://schemas.openxmlformats.org/officeDocument/2006/relationships/slide" Target="slides/slide532.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435" Type="http://schemas.openxmlformats.org/officeDocument/2006/relationships/slide" Target="slides/slide434.xml"/><Relationship Id="rId477" Type="http://schemas.openxmlformats.org/officeDocument/2006/relationships/slide" Target="slides/slide476.xml"/><Relationship Id="rId281" Type="http://schemas.openxmlformats.org/officeDocument/2006/relationships/slide" Target="slides/slide280.xml"/><Relationship Id="rId337" Type="http://schemas.openxmlformats.org/officeDocument/2006/relationships/slide" Target="slides/slide336.xml"/><Relationship Id="rId502" Type="http://schemas.openxmlformats.org/officeDocument/2006/relationships/slide" Target="slides/slide501.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544" Type="http://schemas.openxmlformats.org/officeDocument/2006/relationships/slide" Target="slides/slide543.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446" Type="http://schemas.openxmlformats.org/officeDocument/2006/relationships/slide" Target="slides/slide445.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88" Type="http://schemas.openxmlformats.org/officeDocument/2006/relationships/slide" Target="slides/slide487.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513" Type="http://schemas.openxmlformats.org/officeDocument/2006/relationships/slide" Target="slides/slide512.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457" Type="http://schemas.openxmlformats.org/officeDocument/2006/relationships/slide" Target="slides/slide456.xml"/><Relationship Id="rId261" Type="http://schemas.openxmlformats.org/officeDocument/2006/relationships/slide" Target="slides/slide260.xml"/><Relationship Id="rId499" Type="http://schemas.openxmlformats.org/officeDocument/2006/relationships/slide" Target="slides/slide498.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524" Type="http://schemas.openxmlformats.org/officeDocument/2006/relationships/slide" Target="slides/slide523.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426" Type="http://schemas.openxmlformats.org/officeDocument/2006/relationships/slide" Target="slides/slide425.xml"/><Relationship Id="rId230" Type="http://schemas.openxmlformats.org/officeDocument/2006/relationships/slide" Target="slides/slide229.xml"/><Relationship Id="rId468" Type="http://schemas.openxmlformats.org/officeDocument/2006/relationships/slide" Target="slides/slide467.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535" Type="http://schemas.openxmlformats.org/officeDocument/2006/relationships/slide" Target="slides/slide534.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241" Type="http://schemas.openxmlformats.org/officeDocument/2006/relationships/slide" Target="slides/slide240.xml"/><Relationship Id="rId437" Type="http://schemas.openxmlformats.org/officeDocument/2006/relationships/slide" Target="slides/slide436.xml"/><Relationship Id="rId479" Type="http://schemas.openxmlformats.org/officeDocument/2006/relationships/slide" Target="slides/slide4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490" Type="http://schemas.openxmlformats.org/officeDocument/2006/relationships/slide" Target="slides/slide489.xml"/><Relationship Id="rId504" Type="http://schemas.openxmlformats.org/officeDocument/2006/relationships/slide" Target="slides/slide503.xml"/><Relationship Id="rId525" Type="http://schemas.openxmlformats.org/officeDocument/2006/relationships/slide" Target="slides/slide524.xml"/><Relationship Id="rId546" Type="http://schemas.openxmlformats.org/officeDocument/2006/relationships/slide" Target="slides/slide545.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371" Type="http://schemas.openxmlformats.org/officeDocument/2006/relationships/slide" Target="slides/slide370.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27" Type="http://schemas.openxmlformats.org/officeDocument/2006/relationships/slide" Target="slides/slide426.xml"/><Relationship Id="rId448" Type="http://schemas.openxmlformats.org/officeDocument/2006/relationships/slide" Target="slides/slide447.xml"/><Relationship Id="rId469" Type="http://schemas.openxmlformats.org/officeDocument/2006/relationships/slide" Target="slides/slide468.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80" Type="http://schemas.openxmlformats.org/officeDocument/2006/relationships/slide" Target="slides/slide479.xml"/><Relationship Id="rId515" Type="http://schemas.openxmlformats.org/officeDocument/2006/relationships/slide" Target="slides/slide514.xml"/><Relationship Id="rId536" Type="http://schemas.openxmlformats.org/officeDocument/2006/relationships/slide" Target="slides/slide53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382" Type="http://schemas.openxmlformats.org/officeDocument/2006/relationships/slide" Target="slides/slide381.xml"/><Relationship Id="rId417" Type="http://schemas.openxmlformats.org/officeDocument/2006/relationships/slide" Target="slides/slide416.xml"/><Relationship Id="rId438" Type="http://schemas.openxmlformats.org/officeDocument/2006/relationships/slide" Target="slides/slide437.xml"/><Relationship Id="rId459" Type="http://schemas.openxmlformats.org/officeDocument/2006/relationships/slide" Target="slides/slide458.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470" Type="http://schemas.openxmlformats.org/officeDocument/2006/relationships/slide" Target="slides/slide469.xml"/><Relationship Id="rId491" Type="http://schemas.openxmlformats.org/officeDocument/2006/relationships/slide" Target="slides/slide490.xml"/><Relationship Id="rId505" Type="http://schemas.openxmlformats.org/officeDocument/2006/relationships/slide" Target="slides/slide504.xml"/><Relationship Id="rId526" Type="http://schemas.openxmlformats.org/officeDocument/2006/relationships/slide" Target="slides/slide52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547" Type="http://schemas.openxmlformats.org/officeDocument/2006/relationships/slide" Target="slides/slide546.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393" Type="http://schemas.openxmlformats.org/officeDocument/2006/relationships/slide" Target="slides/slide392.xml"/><Relationship Id="rId407" Type="http://schemas.openxmlformats.org/officeDocument/2006/relationships/slide" Target="slides/slide406.xml"/><Relationship Id="rId428" Type="http://schemas.openxmlformats.org/officeDocument/2006/relationships/slide" Target="slides/slide427.xml"/><Relationship Id="rId449" Type="http://schemas.openxmlformats.org/officeDocument/2006/relationships/slide" Target="slides/slide448.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481" Type="http://schemas.openxmlformats.org/officeDocument/2006/relationships/slide" Target="slides/slide480.xml"/><Relationship Id="rId516" Type="http://schemas.openxmlformats.org/officeDocument/2006/relationships/slide" Target="slides/slide51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537" Type="http://schemas.openxmlformats.org/officeDocument/2006/relationships/slide" Target="slides/slide536.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418" Type="http://schemas.openxmlformats.org/officeDocument/2006/relationships/slide" Target="slides/slide417.xml"/><Relationship Id="rId439" Type="http://schemas.openxmlformats.org/officeDocument/2006/relationships/slide" Target="slides/slide438.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450" Type="http://schemas.openxmlformats.org/officeDocument/2006/relationships/slide" Target="slides/slide449.xml"/><Relationship Id="rId471" Type="http://schemas.openxmlformats.org/officeDocument/2006/relationships/slide" Target="slides/slide470.xml"/><Relationship Id="rId506" Type="http://schemas.openxmlformats.org/officeDocument/2006/relationships/slide" Target="slides/slide50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492" Type="http://schemas.openxmlformats.org/officeDocument/2006/relationships/slide" Target="slides/slide491.xml"/><Relationship Id="rId527" Type="http://schemas.openxmlformats.org/officeDocument/2006/relationships/slide" Target="slides/slide526.xml"/><Relationship Id="rId548" Type="http://schemas.openxmlformats.org/officeDocument/2006/relationships/slide" Target="slides/slide547.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394" Type="http://schemas.openxmlformats.org/officeDocument/2006/relationships/slide" Target="slides/slide393.xml"/><Relationship Id="rId408" Type="http://schemas.openxmlformats.org/officeDocument/2006/relationships/slide" Target="slides/slide407.xml"/><Relationship Id="rId429" Type="http://schemas.openxmlformats.org/officeDocument/2006/relationships/slide" Target="slides/slide428.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440" Type="http://schemas.openxmlformats.org/officeDocument/2006/relationships/slide" Target="slides/slide439.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461" Type="http://schemas.openxmlformats.org/officeDocument/2006/relationships/slide" Target="slides/slide460.xml"/><Relationship Id="rId482" Type="http://schemas.openxmlformats.org/officeDocument/2006/relationships/slide" Target="slides/slide481.xml"/><Relationship Id="rId517" Type="http://schemas.openxmlformats.org/officeDocument/2006/relationships/slide" Target="slides/slide516.xml"/><Relationship Id="rId538" Type="http://schemas.openxmlformats.org/officeDocument/2006/relationships/slide" Target="slides/slide537.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419" Type="http://schemas.openxmlformats.org/officeDocument/2006/relationships/slide" Target="slides/slide418.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430" Type="http://schemas.openxmlformats.org/officeDocument/2006/relationships/slide" Target="slides/slide429.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451" Type="http://schemas.openxmlformats.org/officeDocument/2006/relationships/slide" Target="slides/slide450.xml"/><Relationship Id="rId472" Type="http://schemas.openxmlformats.org/officeDocument/2006/relationships/slide" Target="slides/slide471.xml"/><Relationship Id="rId493" Type="http://schemas.openxmlformats.org/officeDocument/2006/relationships/slide" Target="slides/slide492.xml"/><Relationship Id="rId507" Type="http://schemas.openxmlformats.org/officeDocument/2006/relationships/slide" Target="slides/slide506.xml"/><Relationship Id="rId528" Type="http://schemas.openxmlformats.org/officeDocument/2006/relationships/slide" Target="slides/slide527.xml"/><Relationship Id="rId549" Type="http://schemas.openxmlformats.org/officeDocument/2006/relationships/notesMaster" Target="notesMasters/notesMaster1.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409" Type="http://schemas.openxmlformats.org/officeDocument/2006/relationships/slide" Target="slides/slide408.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420" Type="http://schemas.openxmlformats.org/officeDocument/2006/relationships/slide" Target="slides/slide419.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41" Type="http://schemas.openxmlformats.org/officeDocument/2006/relationships/slide" Target="slides/slide440.xml"/><Relationship Id="rId462" Type="http://schemas.openxmlformats.org/officeDocument/2006/relationships/slide" Target="slides/slide461.xml"/><Relationship Id="rId483" Type="http://schemas.openxmlformats.org/officeDocument/2006/relationships/slide" Target="slides/slide482.xml"/><Relationship Id="rId518" Type="http://schemas.openxmlformats.org/officeDocument/2006/relationships/slide" Target="slides/slide517.xml"/><Relationship Id="rId539" Type="http://schemas.openxmlformats.org/officeDocument/2006/relationships/slide" Target="slides/slide53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55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410" Type="http://schemas.openxmlformats.org/officeDocument/2006/relationships/slide" Target="slides/slide409.xml"/><Relationship Id="rId431" Type="http://schemas.openxmlformats.org/officeDocument/2006/relationships/slide" Target="slides/slide430.xml"/><Relationship Id="rId452" Type="http://schemas.openxmlformats.org/officeDocument/2006/relationships/slide" Target="slides/slide451.xml"/><Relationship Id="rId473" Type="http://schemas.openxmlformats.org/officeDocument/2006/relationships/slide" Target="slides/slide472.xml"/><Relationship Id="rId494" Type="http://schemas.openxmlformats.org/officeDocument/2006/relationships/slide" Target="slides/slide493.xml"/><Relationship Id="rId508" Type="http://schemas.openxmlformats.org/officeDocument/2006/relationships/slide" Target="slides/slide507.xml"/><Relationship Id="rId529" Type="http://schemas.openxmlformats.org/officeDocument/2006/relationships/slide" Target="slides/slide528.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40" Type="http://schemas.openxmlformats.org/officeDocument/2006/relationships/slide" Target="slides/slide539.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421" Type="http://schemas.openxmlformats.org/officeDocument/2006/relationships/slide" Target="slides/slide420.xml"/><Relationship Id="rId442" Type="http://schemas.openxmlformats.org/officeDocument/2006/relationships/slide" Target="slides/slide441.xml"/><Relationship Id="rId463" Type="http://schemas.openxmlformats.org/officeDocument/2006/relationships/slide" Target="slides/slide462.xml"/><Relationship Id="rId484" Type="http://schemas.openxmlformats.org/officeDocument/2006/relationships/slide" Target="slides/slide483.xml"/><Relationship Id="rId519" Type="http://schemas.openxmlformats.org/officeDocument/2006/relationships/slide" Target="slides/slide518.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530" Type="http://schemas.openxmlformats.org/officeDocument/2006/relationships/slide" Target="slides/slide529.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551" Type="http://schemas.openxmlformats.org/officeDocument/2006/relationships/viewProps" Target="viewProps.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411" Type="http://schemas.openxmlformats.org/officeDocument/2006/relationships/slide" Target="slides/slide410.xml"/><Relationship Id="rId432" Type="http://schemas.openxmlformats.org/officeDocument/2006/relationships/slide" Target="slides/slide431.xml"/><Relationship Id="rId453" Type="http://schemas.openxmlformats.org/officeDocument/2006/relationships/slide" Target="slides/slide452.xml"/><Relationship Id="rId474" Type="http://schemas.openxmlformats.org/officeDocument/2006/relationships/slide" Target="slides/slide473.xml"/><Relationship Id="rId509" Type="http://schemas.openxmlformats.org/officeDocument/2006/relationships/slide" Target="slides/slide508.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495" Type="http://schemas.openxmlformats.org/officeDocument/2006/relationships/slide" Target="slides/slide494.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520" Type="http://schemas.openxmlformats.org/officeDocument/2006/relationships/slide" Target="slides/slide519.xml"/><Relationship Id="rId541" Type="http://schemas.openxmlformats.org/officeDocument/2006/relationships/slide" Target="slides/slide540.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422" Type="http://schemas.openxmlformats.org/officeDocument/2006/relationships/slide" Target="slides/slide421.xml"/><Relationship Id="rId443" Type="http://schemas.openxmlformats.org/officeDocument/2006/relationships/slide" Target="slides/slide442.xml"/><Relationship Id="rId464" Type="http://schemas.openxmlformats.org/officeDocument/2006/relationships/slide" Target="slides/slide463.xml"/><Relationship Id="rId303" Type="http://schemas.openxmlformats.org/officeDocument/2006/relationships/slide" Target="slides/slide302.xml"/><Relationship Id="rId485" Type="http://schemas.openxmlformats.org/officeDocument/2006/relationships/slide" Target="slides/slide484.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510" Type="http://schemas.openxmlformats.org/officeDocument/2006/relationships/slide" Target="slides/slide509.xml"/><Relationship Id="rId552" Type="http://schemas.openxmlformats.org/officeDocument/2006/relationships/theme" Target="theme/theme1.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496" Type="http://schemas.openxmlformats.org/officeDocument/2006/relationships/slide" Target="slides/slide495.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521" Type="http://schemas.openxmlformats.org/officeDocument/2006/relationships/slide" Target="slides/slide520.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465" Type="http://schemas.openxmlformats.org/officeDocument/2006/relationships/slide" Target="slides/slide464.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532" Type="http://schemas.openxmlformats.org/officeDocument/2006/relationships/slide" Target="slides/slide531.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476" Type="http://schemas.openxmlformats.org/officeDocument/2006/relationships/slide" Target="slides/slide475.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501" Type="http://schemas.openxmlformats.org/officeDocument/2006/relationships/slide" Target="slides/slide500.xml"/><Relationship Id="rId543" Type="http://schemas.openxmlformats.org/officeDocument/2006/relationships/slide" Target="slides/slide542.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487" Type="http://schemas.openxmlformats.org/officeDocument/2006/relationships/slide" Target="slides/slide486.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512" Type="http://schemas.openxmlformats.org/officeDocument/2006/relationships/slide" Target="slides/slide511.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456" Type="http://schemas.openxmlformats.org/officeDocument/2006/relationships/slide" Target="slides/slide455.xml"/><Relationship Id="rId498" Type="http://schemas.openxmlformats.org/officeDocument/2006/relationships/slide" Target="slides/slide497.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23" Type="http://schemas.openxmlformats.org/officeDocument/2006/relationships/slide" Target="slides/slide522.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467" Type="http://schemas.openxmlformats.org/officeDocument/2006/relationships/slide" Target="slides/slide466.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534" Type="http://schemas.openxmlformats.org/officeDocument/2006/relationships/slide" Target="slides/slide533.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240" Type="http://schemas.openxmlformats.org/officeDocument/2006/relationships/slide" Target="slides/slide239.xml"/><Relationship Id="rId478" Type="http://schemas.openxmlformats.org/officeDocument/2006/relationships/slide" Target="slides/slide477.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503" Type="http://schemas.openxmlformats.org/officeDocument/2006/relationships/slide" Target="slides/slide502.xml"/><Relationship Id="rId545" Type="http://schemas.openxmlformats.org/officeDocument/2006/relationships/slide" Target="slides/slide544.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447" Type="http://schemas.openxmlformats.org/officeDocument/2006/relationships/slide" Target="slides/slide446.xml"/><Relationship Id="rId251" Type="http://schemas.openxmlformats.org/officeDocument/2006/relationships/slide" Target="slides/slide250.xml"/><Relationship Id="rId489" Type="http://schemas.openxmlformats.org/officeDocument/2006/relationships/slide" Target="slides/slide488.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514" Type="http://schemas.openxmlformats.org/officeDocument/2006/relationships/slide" Target="slides/slide513.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 Id="rId220" Type="http://schemas.openxmlformats.org/officeDocument/2006/relationships/slide" Target="slides/slide219.xml"/><Relationship Id="rId458" Type="http://schemas.openxmlformats.org/officeDocument/2006/relationships/slide" Target="slides/slide457.xml"/></Relationships>
</file>

<file path=ppt/diagrams/_rels/data1.xml.rels><?xml version="1.0" encoding="UTF-8" standalone="yes"?>
<Relationships xmlns="http://schemas.openxmlformats.org/package/2006/relationships"><Relationship Id="rId3" Type="http://schemas.openxmlformats.org/officeDocument/2006/relationships/slide" Target="../slides/slide296.xml"/><Relationship Id="rId2" Type="http://schemas.openxmlformats.org/officeDocument/2006/relationships/slide" Target="../slides/slide143.xml"/><Relationship Id="rId1" Type="http://schemas.openxmlformats.org/officeDocument/2006/relationships/slide" Target="../slides/slide3.xml"/><Relationship Id="rId5" Type="http://schemas.openxmlformats.org/officeDocument/2006/relationships/slide" Target="../slides/slide527.xml"/><Relationship Id="rId4" Type="http://schemas.openxmlformats.org/officeDocument/2006/relationships/slide" Target="../slides/slide454.xml"/></Relationships>
</file>

<file path=ppt/diagrams/_rels/data11.xml.rels><?xml version="1.0" encoding="UTF-8" standalone="yes"?>
<Relationships xmlns="http://schemas.openxmlformats.org/package/2006/relationships"><Relationship Id="rId1" Type="http://schemas.openxmlformats.org/officeDocument/2006/relationships/slide" Target="../slides/slide456.xml"/></Relationships>
</file>

<file path=ppt/diagrams/_rels/data12.xml.rels><?xml version="1.0" encoding="UTF-8" standalone="yes"?>
<Relationships xmlns="http://schemas.openxmlformats.org/package/2006/relationships"><Relationship Id="rId2" Type="http://schemas.openxmlformats.org/officeDocument/2006/relationships/slide" Target="../slides/slide516.xml"/><Relationship Id="rId1" Type="http://schemas.openxmlformats.org/officeDocument/2006/relationships/slide" Target="../slides/slide487.xml"/></Relationships>
</file>

<file path=ppt/diagrams/_rels/data14.xml.rels><?xml version="1.0" encoding="UTF-8" standalone="yes"?>
<Relationships xmlns="http://schemas.openxmlformats.org/package/2006/relationships"><Relationship Id="rId3" Type="http://schemas.openxmlformats.org/officeDocument/2006/relationships/slide" Target="../slides/slide534.xml"/><Relationship Id="rId2" Type="http://schemas.openxmlformats.org/officeDocument/2006/relationships/slide" Target="../slides/slide540.xml"/><Relationship Id="rId1" Type="http://schemas.openxmlformats.org/officeDocument/2006/relationships/slide" Target="../slides/slide528.xml"/></Relationships>
</file>

<file path=ppt/diagrams/_rels/data3.xml.rels><?xml version="1.0" encoding="UTF-8" standalone="yes"?>
<Relationships xmlns="http://schemas.openxmlformats.org/package/2006/relationships"><Relationship Id="rId3" Type="http://schemas.openxmlformats.org/officeDocument/2006/relationships/slide" Target="../slides/slide96.xml"/><Relationship Id="rId2" Type="http://schemas.openxmlformats.org/officeDocument/2006/relationships/slide" Target="../slides/slide41.xml"/><Relationship Id="rId1" Type="http://schemas.openxmlformats.org/officeDocument/2006/relationships/slide" Target="../slides/slide7.xml"/><Relationship Id="rId6" Type="http://schemas.openxmlformats.org/officeDocument/2006/relationships/slide" Target="../slides/slide57.xml"/><Relationship Id="rId5" Type="http://schemas.openxmlformats.org/officeDocument/2006/relationships/slide" Target="../slides/slide135.xml"/><Relationship Id="rId4" Type="http://schemas.openxmlformats.org/officeDocument/2006/relationships/slide" Target="../slides/slide17.xml"/></Relationships>
</file>

<file path=ppt/diagrams/_rels/data5.xml.rels><?xml version="1.0" encoding="UTF-8" standalone="yes"?>
<Relationships xmlns="http://schemas.openxmlformats.org/package/2006/relationships"><Relationship Id="rId3" Type="http://schemas.openxmlformats.org/officeDocument/2006/relationships/slide" Target="../slides/slide222.xml"/><Relationship Id="rId2" Type="http://schemas.openxmlformats.org/officeDocument/2006/relationships/slide" Target="../slides/slide176.xml"/><Relationship Id="rId1" Type="http://schemas.openxmlformats.org/officeDocument/2006/relationships/slide" Target="../slides/slide145.xml"/><Relationship Id="rId6" Type="http://schemas.openxmlformats.org/officeDocument/2006/relationships/slide" Target="../slides/slide272.xml"/><Relationship Id="rId5" Type="http://schemas.openxmlformats.org/officeDocument/2006/relationships/slide" Target="../slides/slide203.xml"/><Relationship Id="rId4" Type="http://schemas.openxmlformats.org/officeDocument/2006/relationships/slide" Target="../slides/slide163.xml"/></Relationships>
</file>

<file path=ppt/diagrams/_rels/data7.xml.rels><?xml version="1.0" encoding="UTF-8" standalone="yes"?>
<Relationships xmlns="http://schemas.openxmlformats.org/package/2006/relationships"><Relationship Id="rId1" Type="http://schemas.openxmlformats.org/officeDocument/2006/relationships/slide" Target="../slides/slide298.xml"/></Relationships>
</file>

<file path=ppt/diagrams/_rels/data8.xml.rels><?xml version="1.0" encoding="UTF-8" standalone="yes"?>
<Relationships xmlns="http://schemas.openxmlformats.org/package/2006/relationships"><Relationship Id="rId3" Type="http://schemas.openxmlformats.org/officeDocument/2006/relationships/slide" Target="../slides/slide342.xml"/><Relationship Id="rId2" Type="http://schemas.openxmlformats.org/officeDocument/2006/relationships/slide" Target="../slides/slide304.xml"/><Relationship Id="rId1" Type="http://schemas.openxmlformats.org/officeDocument/2006/relationships/slide" Target="../slides/slide298.xml"/></Relationships>
</file>

<file path=ppt/diagrams/_rels/data9.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slide" Target="../slides/slide35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8EE939-0994-41FC-9124-806F365BE1A2}"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pt-BR"/>
        </a:p>
      </dgm:t>
    </dgm:pt>
    <dgm:pt modelId="{D1DE8E98-D971-4CA1-9D2D-335D267F2FD2}">
      <dgm:prSet phldrT="[Texto]"/>
      <dgm:spPr/>
      <dgm:t>
        <a:bodyPr/>
        <a:lstStyle/>
        <a:p>
          <a:r>
            <a:rPr lang="pt-BR" dirty="0" smtClean="0"/>
            <a:t>Aula 1</a:t>
          </a:r>
          <a:endParaRPr lang="pt-BR"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A9CB5E0D-9629-4924-BC61-B5E57869F9BB}" type="parTrans" cxnId="{928FB3A9-F2D0-4C52-9387-B94BC5F0F489}">
      <dgm:prSet/>
      <dgm:spPr/>
      <dgm:t>
        <a:bodyPr/>
        <a:lstStyle/>
        <a:p>
          <a:endParaRPr lang="pt-BR"/>
        </a:p>
      </dgm:t>
    </dgm:pt>
    <dgm:pt modelId="{845B9937-A367-4759-8B25-06BBCB58FB49}" type="sibTrans" cxnId="{928FB3A9-F2D0-4C52-9387-B94BC5F0F489}">
      <dgm:prSet/>
      <dgm:spPr/>
      <dgm:t>
        <a:bodyPr/>
        <a:lstStyle/>
        <a:p>
          <a:endParaRPr lang="pt-BR"/>
        </a:p>
      </dgm:t>
    </dgm:pt>
    <dgm:pt modelId="{B9795A47-E76D-4A49-A467-049D314C0A65}">
      <dgm:prSet phldrT="[Texto]"/>
      <dgm:spPr/>
      <dgm:t>
        <a:bodyPr/>
        <a:lstStyle/>
        <a:p>
          <a:r>
            <a:rPr lang="pt-BR" dirty="0" smtClean="0"/>
            <a:t>Aula 2</a:t>
          </a:r>
          <a:endParaRPr lang="pt-BR"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C9D8AE64-AFB7-4486-881C-FAC4DA64A5AB}" type="parTrans" cxnId="{0C47F0E7-0C72-41DA-9CB2-50E8BFB374BC}">
      <dgm:prSet/>
      <dgm:spPr/>
      <dgm:t>
        <a:bodyPr/>
        <a:lstStyle/>
        <a:p>
          <a:endParaRPr lang="pt-BR"/>
        </a:p>
      </dgm:t>
    </dgm:pt>
    <dgm:pt modelId="{BB982B2C-1F16-4DF9-8F07-2E7753A604AB}" type="sibTrans" cxnId="{0C47F0E7-0C72-41DA-9CB2-50E8BFB374BC}">
      <dgm:prSet/>
      <dgm:spPr/>
      <dgm:t>
        <a:bodyPr/>
        <a:lstStyle/>
        <a:p>
          <a:endParaRPr lang="pt-BR"/>
        </a:p>
      </dgm:t>
    </dgm:pt>
    <dgm:pt modelId="{FC4C9782-980D-4565-8026-B42F4B1F24F0}">
      <dgm:prSet phldrT="[Texto]"/>
      <dgm:spPr/>
      <dgm:t>
        <a:bodyPr/>
        <a:lstStyle/>
        <a:p>
          <a:r>
            <a:rPr lang="pt-BR" dirty="0" smtClean="0"/>
            <a:t>Aula 3</a:t>
          </a:r>
          <a:endParaRPr lang="pt-BR"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CE3A1FD7-343E-4510-8785-9182DA1387BC}" type="parTrans" cxnId="{BB4ECB45-D16F-4B7C-B75B-6400F0BF727B}">
      <dgm:prSet/>
      <dgm:spPr/>
      <dgm:t>
        <a:bodyPr/>
        <a:lstStyle/>
        <a:p>
          <a:endParaRPr lang="pt-BR"/>
        </a:p>
      </dgm:t>
    </dgm:pt>
    <dgm:pt modelId="{98D0E428-4DCA-4E7D-8674-5182B3C6432F}" type="sibTrans" cxnId="{BB4ECB45-D16F-4B7C-B75B-6400F0BF727B}">
      <dgm:prSet/>
      <dgm:spPr/>
      <dgm:t>
        <a:bodyPr/>
        <a:lstStyle/>
        <a:p>
          <a:endParaRPr lang="pt-BR"/>
        </a:p>
      </dgm:t>
    </dgm:pt>
    <dgm:pt modelId="{68D70723-731B-4CA8-9BC5-E0DC74B7D314}">
      <dgm:prSet phldrT="[Texto]"/>
      <dgm:spPr/>
      <dgm:t>
        <a:bodyPr/>
        <a:lstStyle/>
        <a:p>
          <a:r>
            <a:rPr lang="pt-BR" dirty="0" smtClean="0"/>
            <a:t>Aula 4</a:t>
          </a:r>
          <a:endParaRPr lang="pt-BR"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0C7A03FB-BC2C-486F-A5B7-7ABAD2369C36}" type="parTrans" cxnId="{B7EE09FA-5F49-47D1-8C37-FE3AD3810B2D}">
      <dgm:prSet/>
      <dgm:spPr/>
      <dgm:t>
        <a:bodyPr/>
        <a:lstStyle/>
        <a:p>
          <a:endParaRPr lang="pt-BR"/>
        </a:p>
      </dgm:t>
    </dgm:pt>
    <dgm:pt modelId="{E47379D6-FF12-45DF-8100-73AF7B1E9EA0}" type="sibTrans" cxnId="{B7EE09FA-5F49-47D1-8C37-FE3AD3810B2D}">
      <dgm:prSet/>
      <dgm:spPr/>
      <dgm:t>
        <a:bodyPr/>
        <a:lstStyle/>
        <a:p>
          <a:endParaRPr lang="pt-BR"/>
        </a:p>
      </dgm:t>
    </dgm:pt>
    <dgm:pt modelId="{88803A84-AED4-499E-ABF7-F28914FB4B16}">
      <dgm:prSet phldrT="[Texto]"/>
      <dgm:spPr/>
      <dgm:t>
        <a:bodyPr/>
        <a:lstStyle/>
        <a:p>
          <a:r>
            <a:rPr lang="pt-BR" dirty="0" smtClean="0"/>
            <a:t>Aula 5</a:t>
          </a:r>
          <a:endParaRPr lang="pt-BR"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D000A987-33B2-4104-9710-4CDF86DE5E68}" type="parTrans" cxnId="{8B2C61F7-A285-47C3-B0A3-6F5BB051D84D}">
      <dgm:prSet/>
      <dgm:spPr/>
      <dgm:t>
        <a:bodyPr/>
        <a:lstStyle/>
        <a:p>
          <a:endParaRPr lang="pt-BR"/>
        </a:p>
      </dgm:t>
    </dgm:pt>
    <dgm:pt modelId="{9B65189F-89FD-4563-98BA-1065200B6B20}" type="sibTrans" cxnId="{8B2C61F7-A285-47C3-B0A3-6F5BB051D84D}">
      <dgm:prSet/>
      <dgm:spPr/>
      <dgm:t>
        <a:bodyPr/>
        <a:lstStyle/>
        <a:p>
          <a:endParaRPr lang="pt-BR"/>
        </a:p>
      </dgm:t>
    </dgm:pt>
    <dgm:pt modelId="{F251E77C-7E9C-4CAE-967C-9F6574B16AA6}" type="pres">
      <dgm:prSet presAssocID="{928EE939-0994-41FC-9124-806F365BE1A2}" presName="cycle" presStyleCnt="0">
        <dgm:presLayoutVars>
          <dgm:dir/>
          <dgm:resizeHandles val="exact"/>
        </dgm:presLayoutVars>
      </dgm:prSet>
      <dgm:spPr/>
      <dgm:t>
        <a:bodyPr/>
        <a:lstStyle/>
        <a:p>
          <a:endParaRPr lang="pt-BR"/>
        </a:p>
      </dgm:t>
    </dgm:pt>
    <dgm:pt modelId="{ED0AB6EB-AD65-40F7-B7C6-1AA2F9AFDB12}" type="pres">
      <dgm:prSet presAssocID="{D1DE8E98-D971-4CA1-9D2D-335D267F2FD2}" presName="node" presStyleLbl="node1" presStyleIdx="0" presStyleCnt="5">
        <dgm:presLayoutVars>
          <dgm:bulletEnabled val="1"/>
        </dgm:presLayoutVars>
      </dgm:prSet>
      <dgm:spPr/>
      <dgm:t>
        <a:bodyPr/>
        <a:lstStyle/>
        <a:p>
          <a:endParaRPr lang="pt-BR"/>
        </a:p>
      </dgm:t>
    </dgm:pt>
    <dgm:pt modelId="{0AAFDED0-1F1C-46D8-8ADB-1EA72043D533}" type="pres">
      <dgm:prSet presAssocID="{D1DE8E98-D971-4CA1-9D2D-335D267F2FD2}" presName="spNode" presStyleCnt="0"/>
      <dgm:spPr/>
    </dgm:pt>
    <dgm:pt modelId="{79E7350A-7705-4F47-B43C-52FD346E6105}" type="pres">
      <dgm:prSet presAssocID="{845B9937-A367-4759-8B25-06BBCB58FB49}" presName="sibTrans" presStyleLbl="sibTrans1D1" presStyleIdx="0" presStyleCnt="5"/>
      <dgm:spPr/>
      <dgm:t>
        <a:bodyPr/>
        <a:lstStyle/>
        <a:p>
          <a:endParaRPr lang="pt-BR"/>
        </a:p>
      </dgm:t>
    </dgm:pt>
    <dgm:pt modelId="{9257A1B1-E8A5-492A-9A4B-37CA39A54276}" type="pres">
      <dgm:prSet presAssocID="{B9795A47-E76D-4A49-A467-049D314C0A65}" presName="node" presStyleLbl="node1" presStyleIdx="1" presStyleCnt="5">
        <dgm:presLayoutVars>
          <dgm:bulletEnabled val="1"/>
        </dgm:presLayoutVars>
      </dgm:prSet>
      <dgm:spPr/>
      <dgm:t>
        <a:bodyPr/>
        <a:lstStyle/>
        <a:p>
          <a:endParaRPr lang="pt-BR"/>
        </a:p>
      </dgm:t>
    </dgm:pt>
    <dgm:pt modelId="{D87D1705-FC5E-4381-8854-232E3FF54901}" type="pres">
      <dgm:prSet presAssocID="{B9795A47-E76D-4A49-A467-049D314C0A65}" presName="spNode" presStyleCnt="0"/>
      <dgm:spPr/>
    </dgm:pt>
    <dgm:pt modelId="{5C2C0FC2-840C-4847-B4CB-7058B8A43934}" type="pres">
      <dgm:prSet presAssocID="{BB982B2C-1F16-4DF9-8F07-2E7753A604AB}" presName="sibTrans" presStyleLbl="sibTrans1D1" presStyleIdx="1" presStyleCnt="5"/>
      <dgm:spPr/>
      <dgm:t>
        <a:bodyPr/>
        <a:lstStyle/>
        <a:p>
          <a:endParaRPr lang="pt-BR"/>
        </a:p>
      </dgm:t>
    </dgm:pt>
    <dgm:pt modelId="{BF8CCA32-FE9E-4D27-86DA-7711696CC739}" type="pres">
      <dgm:prSet presAssocID="{FC4C9782-980D-4565-8026-B42F4B1F24F0}" presName="node" presStyleLbl="node1" presStyleIdx="2" presStyleCnt="5">
        <dgm:presLayoutVars>
          <dgm:bulletEnabled val="1"/>
        </dgm:presLayoutVars>
      </dgm:prSet>
      <dgm:spPr/>
      <dgm:t>
        <a:bodyPr/>
        <a:lstStyle/>
        <a:p>
          <a:endParaRPr lang="pt-BR"/>
        </a:p>
      </dgm:t>
    </dgm:pt>
    <dgm:pt modelId="{17FF6E97-47FC-46A9-A0C2-1B7E764628F2}" type="pres">
      <dgm:prSet presAssocID="{FC4C9782-980D-4565-8026-B42F4B1F24F0}" presName="spNode" presStyleCnt="0"/>
      <dgm:spPr/>
    </dgm:pt>
    <dgm:pt modelId="{810F8A38-56F6-47B4-967C-AC1D3551F155}" type="pres">
      <dgm:prSet presAssocID="{98D0E428-4DCA-4E7D-8674-5182B3C6432F}" presName="sibTrans" presStyleLbl="sibTrans1D1" presStyleIdx="2" presStyleCnt="5"/>
      <dgm:spPr/>
      <dgm:t>
        <a:bodyPr/>
        <a:lstStyle/>
        <a:p>
          <a:endParaRPr lang="pt-BR"/>
        </a:p>
      </dgm:t>
    </dgm:pt>
    <dgm:pt modelId="{187A16FE-736C-4C48-8ADD-EEBE2087BF40}" type="pres">
      <dgm:prSet presAssocID="{68D70723-731B-4CA8-9BC5-E0DC74B7D314}" presName="node" presStyleLbl="node1" presStyleIdx="3" presStyleCnt="5">
        <dgm:presLayoutVars>
          <dgm:bulletEnabled val="1"/>
        </dgm:presLayoutVars>
      </dgm:prSet>
      <dgm:spPr/>
      <dgm:t>
        <a:bodyPr/>
        <a:lstStyle/>
        <a:p>
          <a:endParaRPr lang="pt-BR"/>
        </a:p>
      </dgm:t>
    </dgm:pt>
    <dgm:pt modelId="{62FAEC98-BC4E-43EC-ABB5-262BE6A5BF5B}" type="pres">
      <dgm:prSet presAssocID="{68D70723-731B-4CA8-9BC5-E0DC74B7D314}" presName="spNode" presStyleCnt="0"/>
      <dgm:spPr/>
    </dgm:pt>
    <dgm:pt modelId="{CB149773-116C-4843-9D5C-F3BCED8A01C9}" type="pres">
      <dgm:prSet presAssocID="{E47379D6-FF12-45DF-8100-73AF7B1E9EA0}" presName="sibTrans" presStyleLbl="sibTrans1D1" presStyleIdx="3" presStyleCnt="5"/>
      <dgm:spPr/>
      <dgm:t>
        <a:bodyPr/>
        <a:lstStyle/>
        <a:p>
          <a:endParaRPr lang="pt-BR"/>
        </a:p>
      </dgm:t>
    </dgm:pt>
    <dgm:pt modelId="{58CF1D5A-113C-4277-8CE4-377EEBB15330}" type="pres">
      <dgm:prSet presAssocID="{88803A84-AED4-499E-ABF7-F28914FB4B16}" presName="node" presStyleLbl="node1" presStyleIdx="4" presStyleCnt="5">
        <dgm:presLayoutVars>
          <dgm:bulletEnabled val="1"/>
        </dgm:presLayoutVars>
      </dgm:prSet>
      <dgm:spPr/>
      <dgm:t>
        <a:bodyPr/>
        <a:lstStyle/>
        <a:p>
          <a:endParaRPr lang="pt-BR"/>
        </a:p>
      </dgm:t>
    </dgm:pt>
    <dgm:pt modelId="{E36F1F3C-EDB0-4ABA-9B20-CB0C0E1CA11D}" type="pres">
      <dgm:prSet presAssocID="{88803A84-AED4-499E-ABF7-F28914FB4B16}" presName="spNode" presStyleCnt="0"/>
      <dgm:spPr/>
    </dgm:pt>
    <dgm:pt modelId="{E2D8B290-22A0-482F-B1BD-D79B38581D8C}" type="pres">
      <dgm:prSet presAssocID="{9B65189F-89FD-4563-98BA-1065200B6B20}" presName="sibTrans" presStyleLbl="sibTrans1D1" presStyleIdx="4" presStyleCnt="5"/>
      <dgm:spPr/>
      <dgm:t>
        <a:bodyPr/>
        <a:lstStyle/>
        <a:p>
          <a:endParaRPr lang="pt-BR"/>
        </a:p>
      </dgm:t>
    </dgm:pt>
  </dgm:ptLst>
  <dgm:cxnLst>
    <dgm:cxn modelId="{1474D77F-98B6-4376-8557-BEC5EE879D5B}" type="presOf" srcId="{68D70723-731B-4CA8-9BC5-E0DC74B7D314}" destId="{187A16FE-736C-4C48-8ADD-EEBE2087BF40}" srcOrd="0" destOrd="0" presId="urn:microsoft.com/office/officeart/2005/8/layout/cycle5"/>
    <dgm:cxn modelId="{A0829F5F-9A2A-4490-9124-8E2BD8E7C1D2}" type="presOf" srcId="{9B65189F-89FD-4563-98BA-1065200B6B20}" destId="{E2D8B290-22A0-482F-B1BD-D79B38581D8C}" srcOrd="0" destOrd="0" presId="urn:microsoft.com/office/officeart/2005/8/layout/cycle5"/>
    <dgm:cxn modelId="{C6595D2F-C1B3-46D6-B2F5-9595DA3FB184}" type="presOf" srcId="{D1DE8E98-D971-4CA1-9D2D-335D267F2FD2}" destId="{ED0AB6EB-AD65-40F7-B7C6-1AA2F9AFDB12}" srcOrd="0" destOrd="0" presId="urn:microsoft.com/office/officeart/2005/8/layout/cycle5"/>
    <dgm:cxn modelId="{8B515678-4539-4775-988A-FEFA0A681301}" type="presOf" srcId="{BB982B2C-1F16-4DF9-8F07-2E7753A604AB}" destId="{5C2C0FC2-840C-4847-B4CB-7058B8A43934}" srcOrd="0" destOrd="0" presId="urn:microsoft.com/office/officeart/2005/8/layout/cycle5"/>
    <dgm:cxn modelId="{8B2C61F7-A285-47C3-B0A3-6F5BB051D84D}" srcId="{928EE939-0994-41FC-9124-806F365BE1A2}" destId="{88803A84-AED4-499E-ABF7-F28914FB4B16}" srcOrd="4" destOrd="0" parTransId="{D000A987-33B2-4104-9710-4CDF86DE5E68}" sibTransId="{9B65189F-89FD-4563-98BA-1065200B6B20}"/>
    <dgm:cxn modelId="{B7EE09FA-5F49-47D1-8C37-FE3AD3810B2D}" srcId="{928EE939-0994-41FC-9124-806F365BE1A2}" destId="{68D70723-731B-4CA8-9BC5-E0DC74B7D314}" srcOrd="3" destOrd="0" parTransId="{0C7A03FB-BC2C-486F-A5B7-7ABAD2369C36}" sibTransId="{E47379D6-FF12-45DF-8100-73AF7B1E9EA0}"/>
    <dgm:cxn modelId="{15DCB261-0636-4FA8-B3ED-E469167DBE1E}" type="presOf" srcId="{B9795A47-E76D-4A49-A467-049D314C0A65}" destId="{9257A1B1-E8A5-492A-9A4B-37CA39A54276}" srcOrd="0" destOrd="0" presId="urn:microsoft.com/office/officeart/2005/8/layout/cycle5"/>
    <dgm:cxn modelId="{0C47F0E7-0C72-41DA-9CB2-50E8BFB374BC}" srcId="{928EE939-0994-41FC-9124-806F365BE1A2}" destId="{B9795A47-E76D-4A49-A467-049D314C0A65}" srcOrd="1" destOrd="0" parTransId="{C9D8AE64-AFB7-4486-881C-FAC4DA64A5AB}" sibTransId="{BB982B2C-1F16-4DF9-8F07-2E7753A604AB}"/>
    <dgm:cxn modelId="{BB4ECB45-D16F-4B7C-B75B-6400F0BF727B}" srcId="{928EE939-0994-41FC-9124-806F365BE1A2}" destId="{FC4C9782-980D-4565-8026-B42F4B1F24F0}" srcOrd="2" destOrd="0" parTransId="{CE3A1FD7-343E-4510-8785-9182DA1387BC}" sibTransId="{98D0E428-4DCA-4E7D-8674-5182B3C6432F}"/>
    <dgm:cxn modelId="{7F142D43-D563-46B5-A175-7C4AA7BC0BF1}" type="presOf" srcId="{88803A84-AED4-499E-ABF7-F28914FB4B16}" destId="{58CF1D5A-113C-4277-8CE4-377EEBB15330}" srcOrd="0" destOrd="0" presId="urn:microsoft.com/office/officeart/2005/8/layout/cycle5"/>
    <dgm:cxn modelId="{06834B32-0A5A-45F3-B9BF-E9CAD3DF9BC7}" type="presOf" srcId="{E47379D6-FF12-45DF-8100-73AF7B1E9EA0}" destId="{CB149773-116C-4843-9D5C-F3BCED8A01C9}" srcOrd="0" destOrd="0" presId="urn:microsoft.com/office/officeart/2005/8/layout/cycle5"/>
    <dgm:cxn modelId="{928FB3A9-F2D0-4C52-9387-B94BC5F0F489}" srcId="{928EE939-0994-41FC-9124-806F365BE1A2}" destId="{D1DE8E98-D971-4CA1-9D2D-335D267F2FD2}" srcOrd="0" destOrd="0" parTransId="{A9CB5E0D-9629-4924-BC61-B5E57869F9BB}" sibTransId="{845B9937-A367-4759-8B25-06BBCB58FB49}"/>
    <dgm:cxn modelId="{560FECBD-3EF0-4C0A-A3EE-FB38C5CEEBE9}" type="presOf" srcId="{98D0E428-4DCA-4E7D-8674-5182B3C6432F}" destId="{810F8A38-56F6-47B4-967C-AC1D3551F155}" srcOrd="0" destOrd="0" presId="urn:microsoft.com/office/officeart/2005/8/layout/cycle5"/>
    <dgm:cxn modelId="{D237383B-244C-4EBD-AF95-E25A9BBB783C}" type="presOf" srcId="{845B9937-A367-4759-8B25-06BBCB58FB49}" destId="{79E7350A-7705-4F47-B43C-52FD346E6105}" srcOrd="0" destOrd="0" presId="urn:microsoft.com/office/officeart/2005/8/layout/cycle5"/>
    <dgm:cxn modelId="{110873CB-3E7C-4919-88B0-AED8DBB7BE1B}" type="presOf" srcId="{928EE939-0994-41FC-9124-806F365BE1A2}" destId="{F251E77C-7E9C-4CAE-967C-9F6574B16AA6}" srcOrd="0" destOrd="0" presId="urn:microsoft.com/office/officeart/2005/8/layout/cycle5"/>
    <dgm:cxn modelId="{58745EFF-633F-418C-9091-8E8A531CF12F}" type="presOf" srcId="{FC4C9782-980D-4565-8026-B42F4B1F24F0}" destId="{BF8CCA32-FE9E-4D27-86DA-7711696CC739}" srcOrd="0" destOrd="0" presId="urn:microsoft.com/office/officeart/2005/8/layout/cycle5"/>
    <dgm:cxn modelId="{EB71BDFC-F8B8-4E89-BAD4-92D49852FB40}" type="presParOf" srcId="{F251E77C-7E9C-4CAE-967C-9F6574B16AA6}" destId="{ED0AB6EB-AD65-40F7-B7C6-1AA2F9AFDB12}" srcOrd="0" destOrd="0" presId="urn:microsoft.com/office/officeart/2005/8/layout/cycle5"/>
    <dgm:cxn modelId="{AE7EBE5B-2412-4166-AB19-FEB3619D2A75}" type="presParOf" srcId="{F251E77C-7E9C-4CAE-967C-9F6574B16AA6}" destId="{0AAFDED0-1F1C-46D8-8ADB-1EA72043D533}" srcOrd="1" destOrd="0" presId="urn:microsoft.com/office/officeart/2005/8/layout/cycle5"/>
    <dgm:cxn modelId="{A9317EBA-094D-4578-BAC1-FABE7C3F0F02}" type="presParOf" srcId="{F251E77C-7E9C-4CAE-967C-9F6574B16AA6}" destId="{79E7350A-7705-4F47-B43C-52FD346E6105}" srcOrd="2" destOrd="0" presId="urn:microsoft.com/office/officeart/2005/8/layout/cycle5"/>
    <dgm:cxn modelId="{70A2D5CD-A95A-40E5-BC08-29F29D753742}" type="presParOf" srcId="{F251E77C-7E9C-4CAE-967C-9F6574B16AA6}" destId="{9257A1B1-E8A5-492A-9A4B-37CA39A54276}" srcOrd="3" destOrd="0" presId="urn:microsoft.com/office/officeart/2005/8/layout/cycle5"/>
    <dgm:cxn modelId="{C18AEE35-C1D0-4D6F-95A8-C2B139F2D176}" type="presParOf" srcId="{F251E77C-7E9C-4CAE-967C-9F6574B16AA6}" destId="{D87D1705-FC5E-4381-8854-232E3FF54901}" srcOrd="4" destOrd="0" presId="urn:microsoft.com/office/officeart/2005/8/layout/cycle5"/>
    <dgm:cxn modelId="{4D730898-E7D0-4F86-AFF7-3FA42E999D16}" type="presParOf" srcId="{F251E77C-7E9C-4CAE-967C-9F6574B16AA6}" destId="{5C2C0FC2-840C-4847-B4CB-7058B8A43934}" srcOrd="5" destOrd="0" presId="urn:microsoft.com/office/officeart/2005/8/layout/cycle5"/>
    <dgm:cxn modelId="{AEF5DBEC-51C9-447D-BD5E-E3FD866CA2C4}" type="presParOf" srcId="{F251E77C-7E9C-4CAE-967C-9F6574B16AA6}" destId="{BF8CCA32-FE9E-4D27-86DA-7711696CC739}" srcOrd="6" destOrd="0" presId="urn:microsoft.com/office/officeart/2005/8/layout/cycle5"/>
    <dgm:cxn modelId="{C32A1182-55D7-48EE-8B65-1874772EF9A2}" type="presParOf" srcId="{F251E77C-7E9C-4CAE-967C-9F6574B16AA6}" destId="{17FF6E97-47FC-46A9-A0C2-1B7E764628F2}" srcOrd="7" destOrd="0" presId="urn:microsoft.com/office/officeart/2005/8/layout/cycle5"/>
    <dgm:cxn modelId="{99D1237E-B7A1-4AB8-8DDE-FC56435104E0}" type="presParOf" srcId="{F251E77C-7E9C-4CAE-967C-9F6574B16AA6}" destId="{810F8A38-56F6-47B4-967C-AC1D3551F155}" srcOrd="8" destOrd="0" presId="urn:microsoft.com/office/officeart/2005/8/layout/cycle5"/>
    <dgm:cxn modelId="{1D6F0F84-F6EB-49BA-8D2C-0B1A22637DD7}" type="presParOf" srcId="{F251E77C-7E9C-4CAE-967C-9F6574B16AA6}" destId="{187A16FE-736C-4C48-8ADD-EEBE2087BF40}" srcOrd="9" destOrd="0" presId="urn:microsoft.com/office/officeart/2005/8/layout/cycle5"/>
    <dgm:cxn modelId="{BA9FBEB0-C4E6-4FF7-9F44-AD3F434C928E}" type="presParOf" srcId="{F251E77C-7E9C-4CAE-967C-9F6574B16AA6}" destId="{62FAEC98-BC4E-43EC-ABB5-262BE6A5BF5B}" srcOrd="10" destOrd="0" presId="urn:microsoft.com/office/officeart/2005/8/layout/cycle5"/>
    <dgm:cxn modelId="{9699B90D-AF95-4970-8FC9-AA4C1DA99EAD}" type="presParOf" srcId="{F251E77C-7E9C-4CAE-967C-9F6574B16AA6}" destId="{CB149773-116C-4843-9D5C-F3BCED8A01C9}" srcOrd="11" destOrd="0" presId="urn:microsoft.com/office/officeart/2005/8/layout/cycle5"/>
    <dgm:cxn modelId="{9AC2E136-C9F4-4701-BA21-76769257D18B}" type="presParOf" srcId="{F251E77C-7E9C-4CAE-967C-9F6574B16AA6}" destId="{58CF1D5A-113C-4277-8CE4-377EEBB15330}" srcOrd="12" destOrd="0" presId="urn:microsoft.com/office/officeart/2005/8/layout/cycle5"/>
    <dgm:cxn modelId="{C0F0B24E-214D-4264-8862-2860CE51902B}" type="presParOf" srcId="{F251E77C-7E9C-4CAE-967C-9F6574B16AA6}" destId="{E36F1F3C-EDB0-4ABA-9B20-CB0C0E1CA11D}" srcOrd="13" destOrd="0" presId="urn:microsoft.com/office/officeart/2005/8/layout/cycle5"/>
    <dgm:cxn modelId="{B173D837-E5E4-4F49-85F5-DBDF0D779A65}" type="presParOf" srcId="{F251E77C-7E9C-4CAE-967C-9F6574B16AA6}" destId="{E2D8B290-22A0-482F-B1BD-D79B38581D8C}"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94FDE62-9AE2-4D9B-B693-F0CF912E567E}"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pt-BR"/>
        </a:p>
      </dgm:t>
    </dgm:pt>
    <dgm:pt modelId="{DEB767B2-FB55-4C55-AE4F-886EBB53B699}" type="pres">
      <dgm:prSet presAssocID="{194FDE62-9AE2-4D9B-B693-F0CF912E567E}" presName="linear" presStyleCnt="0">
        <dgm:presLayoutVars>
          <dgm:dir/>
          <dgm:resizeHandles val="exact"/>
        </dgm:presLayoutVars>
      </dgm:prSet>
      <dgm:spPr/>
      <dgm:t>
        <a:bodyPr/>
        <a:lstStyle/>
        <a:p>
          <a:endParaRPr lang="pt-BR"/>
        </a:p>
      </dgm:t>
    </dgm:pt>
  </dgm:ptLst>
  <dgm:cxnLst>
    <dgm:cxn modelId="{C0202B73-9035-4B9A-B4D2-878EF86397E4}" type="presOf" srcId="{194FDE62-9AE2-4D9B-B693-F0CF912E567E}" destId="{DEB767B2-FB55-4C55-AE4F-886EBB53B699}" srcOrd="0"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F4755A3-9CCF-4EE1-838C-FF079F477D43}"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pt-BR"/>
        </a:p>
      </dgm:t>
    </dgm:pt>
    <dgm:pt modelId="{1AA94E33-16BB-4D09-9701-5FFA3E813678}">
      <dgm:prSet phldrT="[Texto]"/>
      <dgm:spPr/>
      <dgm:t>
        <a:bodyPr/>
        <a:lstStyle/>
        <a:p>
          <a:r>
            <a:rPr lang="pt-BR" dirty="0" smtClean="0"/>
            <a:t>1</a:t>
          </a:r>
          <a:endParaRPr lang="pt-BR" dirty="0"/>
        </a:p>
      </dgm:t>
    </dgm:pt>
    <dgm:pt modelId="{DA2E1531-639F-4F8C-B762-38289D704BE8}" type="parTrans" cxnId="{C5F6FCE9-3BBA-4CEA-8955-A96D86339533}">
      <dgm:prSet/>
      <dgm:spPr/>
      <dgm:t>
        <a:bodyPr/>
        <a:lstStyle/>
        <a:p>
          <a:endParaRPr lang="pt-BR"/>
        </a:p>
      </dgm:t>
    </dgm:pt>
    <dgm:pt modelId="{CB22E1E4-3984-4D5E-9EEF-44FC79E72CDA}" type="sibTrans" cxnId="{C5F6FCE9-3BBA-4CEA-8955-A96D86339533}">
      <dgm:prSet/>
      <dgm:spPr/>
      <dgm:t>
        <a:bodyPr/>
        <a:lstStyle/>
        <a:p>
          <a:endParaRPr lang="pt-BR"/>
        </a:p>
      </dgm:t>
    </dgm:pt>
    <dgm:pt modelId="{B81C409A-5F21-45C4-A8BE-590FC40BBC84}">
      <dgm:prSet phldrT="[Texto]" custT="1"/>
      <dgm:spPr/>
      <dgm:t>
        <a:bodyPr/>
        <a:lstStyle/>
        <a:p>
          <a:r>
            <a:rPr lang="pt-BR" sz="2100" dirty="0" smtClean="0"/>
            <a:t>Combinação dos movimentos</a:t>
          </a:r>
          <a:endParaRPr lang="pt-BR" sz="2100"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F4F41235-1880-4DEC-A0BE-6BF604A9901C}" type="parTrans" cxnId="{4057A198-C5BC-4E46-A7C1-2C18A127DFFF}">
      <dgm:prSet/>
      <dgm:spPr/>
      <dgm:t>
        <a:bodyPr/>
        <a:lstStyle/>
        <a:p>
          <a:endParaRPr lang="pt-BR"/>
        </a:p>
      </dgm:t>
    </dgm:pt>
    <dgm:pt modelId="{7B032739-3B5B-4138-8F24-90E5D3301A91}" type="sibTrans" cxnId="{4057A198-C5BC-4E46-A7C1-2C18A127DFFF}">
      <dgm:prSet/>
      <dgm:spPr/>
      <dgm:t>
        <a:bodyPr/>
        <a:lstStyle/>
        <a:p>
          <a:endParaRPr lang="pt-BR"/>
        </a:p>
      </dgm:t>
    </dgm:pt>
    <dgm:pt modelId="{1A33801C-3302-4512-ACC3-C267D95F9CBF}" type="pres">
      <dgm:prSet presAssocID="{9F4755A3-9CCF-4EE1-838C-FF079F477D43}" presName="linearFlow" presStyleCnt="0">
        <dgm:presLayoutVars>
          <dgm:dir/>
          <dgm:animLvl val="lvl"/>
          <dgm:resizeHandles val="exact"/>
        </dgm:presLayoutVars>
      </dgm:prSet>
      <dgm:spPr/>
      <dgm:t>
        <a:bodyPr/>
        <a:lstStyle/>
        <a:p>
          <a:endParaRPr lang="pt-BR"/>
        </a:p>
      </dgm:t>
    </dgm:pt>
    <dgm:pt modelId="{A53ED77A-1988-420E-AF5F-EEF9EBD5F909}" type="pres">
      <dgm:prSet presAssocID="{1AA94E33-16BB-4D09-9701-5FFA3E813678}" presName="composite" presStyleCnt="0"/>
      <dgm:spPr/>
    </dgm:pt>
    <dgm:pt modelId="{6F1C8B98-5954-46D7-AF50-BD0ED02F4B02}" type="pres">
      <dgm:prSet presAssocID="{1AA94E33-16BB-4D09-9701-5FFA3E813678}" presName="parentText" presStyleLbl="alignNode1" presStyleIdx="0" presStyleCnt="1">
        <dgm:presLayoutVars>
          <dgm:chMax val="1"/>
          <dgm:bulletEnabled val="1"/>
        </dgm:presLayoutVars>
      </dgm:prSet>
      <dgm:spPr/>
      <dgm:t>
        <a:bodyPr/>
        <a:lstStyle/>
        <a:p>
          <a:endParaRPr lang="pt-BR"/>
        </a:p>
      </dgm:t>
    </dgm:pt>
    <dgm:pt modelId="{2C33E365-0085-4A01-94E3-BB54D792BE40}" type="pres">
      <dgm:prSet presAssocID="{1AA94E33-16BB-4D09-9701-5FFA3E813678}" presName="descendantText" presStyleLbl="alignAcc1" presStyleIdx="0" presStyleCnt="1">
        <dgm:presLayoutVars>
          <dgm:bulletEnabled val="1"/>
        </dgm:presLayoutVars>
      </dgm:prSet>
      <dgm:spPr/>
      <dgm:t>
        <a:bodyPr/>
        <a:lstStyle/>
        <a:p>
          <a:endParaRPr lang="pt-BR"/>
        </a:p>
      </dgm:t>
    </dgm:pt>
  </dgm:ptLst>
  <dgm:cxnLst>
    <dgm:cxn modelId="{2EB172B5-1C22-4F63-89A7-DE2C72565C4F}" type="presOf" srcId="{9F4755A3-9CCF-4EE1-838C-FF079F477D43}" destId="{1A33801C-3302-4512-ACC3-C267D95F9CBF}" srcOrd="0" destOrd="0" presId="urn:microsoft.com/office/officeart/2005/8/layout/chevron2"/>
    <dgm:cxn modelId="{5D5C24BD-FECE-4A58-B28A-60A44308B17F}" type="presOf" srcId="{B81C409A-5F21-45C4-A8BE-590FC40BBC84}" destId="{2C33E365-0085-4A01-94E3-BB54D792BE40}" srcOrd="0" destOrd="0" presId="urn:microsoft.com/office/officeart/2005/8/layout/chevron2"/>
    <dgm:cxn modelId="{4057A198-C5BC-4E46-A7C1-2C18A127DFFF}" srcId="{1AA94E33-16BB-4D09-9701-5FFA3E813678}" destId="{B81C409A-5F21-45C4-A8BE-590FC40BBC84}" srcOrd="0" destOrd="0" parTransId="{F4F41235-1880-4DEC-A0BE-6BF604A9901C}" sibTransId="{7B032739-3B5B-4138-8F24-90E5D3301A91}"/>
    <dgm:cxn modelId="{C5F6FCE9-3BBA-4CEA-8955-A96D86339533}" srcId="{9F4755A3-9CCF-4EE1-838C-FF079F477D43}" destId="{1AA94E33-16BB-4D09-9701-5FFA3E813678}" srcOrd="0" destOrd="0" parTransId="{DA2E1531-639F-4F8C-B762-38289D704BE8}" sibTransId="{CB22E1E4-3984-4D5E-9EEF-44FC79E72CDA}"/>
    <dgm:cxn modelId="{196266B5-C638-4E96-92E7-365DDB9DC19F}" type="presOf" srcId="{1AA94E33-16BB-4D09-9701-5FFA3E813678}" destId="{6F1C8B98-5954-46D7-AF50-BD0ED02F4B02}" srcOrd="0" destOrd="0" presId="urn:microsoft.com/office/officeart/2005/8/layout/chevron2"/>
    <dgm:cxn modelId="{BDFC09E2-8139-418C-A7D7-1600D3D4033D}" type="presParOf" srcId="{1A33801C-3302-4512-ACC3-C267D95F9CBF}" destId="{A53ED77A-1988-420E-AF5F-EEF9EBD5F909}" srcOrd="0" destOrd="0" presId="urn:microsoft.com/office/officeart/2005/8/layout/chevron2"/>
    <dgm:cxn modelId="{49CFD58A-56DE-45B8-A712-7F37B4377B42}" type="presParOf" srcId="{A53ED77A-1988-420E-AF5F-EEF9EBD5F909}" destId="{6F1C8B98-5954-46D7-AF50-BD0ED02F4B02}" srcOrd="0" destOrd="0" presId="urn:microsoft.com/office/officeart/2005/8/layout/chevron2"/>
    <dgm:cxn modelId="{6CB57A02-62EA-4E86-BCAB-B793C5D8625E}" type="presParOf" srcId="{A53ED77A-1988-420E-AF5F-EEF9EBD5F909}" destId="{2C33E365-0085-4A01-94E3-BB54D792BE40}"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E40A7AA-FF58-40EA-827C-E472501C24D3}"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pt-BR"/>
        </a:p>
      </dgm:t>
    </dgm:pt>
    <dgm:pt modelId="{9D078992-A5C7-4D96-A478-61B94491BDC9}">
      <dgm:prSet phldrT="[Texto]"/>
      <dgm:spPr/>
      <dgm:t>
        <a:bodyPr/>
        <a:lstStyle/>
        <a:p>
          <a:r>
            <a:rPr lang="pt-BR" dirty="0" smtClean="0"/>
            <a:t>2</a:t>
          </a:r>
          <a:endParaRPr lang="pt-BR" dirty="0"/>
        </a:p>
      </dgm:t>
    </dgm:pt>
    <dgm:pt modelId="{E8C25F1A-E1EA-4042-A89C-1947D53EE030}" type="parTrans" cxnId="{4CFECED7-8E12-4A82-BB44-CA68C7335B0F}">
      <dgm:prSet/>
      <dgm:spPr/>
      <dgm:t>
        <a:bodyPr/>
        <a:lstStyle/>
        <a:p>
          <a:endParaRPr lang="pt-BR"/>
        </a:p>
      </dgm:t>
    </dgm:pt>
    <dgm:pt modelId="{151250DF-44BB-4C2D-8B5B-A6A0EC316F2A}" type="sibTrans" cxnId="{4CFECED7-8E12-4A82-BB44-CA68C7335B0F}">
      <dgm:prSet/>
      <dgm:spPr/>
      <dgm:t>
        <a:bodyPr/>
        <a:lstStyle/>
        <a:p>
          <a:endParaRPr lang="pt-BR"/>
        </a:p>
      </dgm:t>
    </dgm:pt>
    <dgm:pt modelId="{7CBBA98F-C1B2-4E49-88E7-949FF29DDBD9}">
      <dgm:prSet phldrT="[Texto]"/>
      <dgm:spPr/>
      <dgm:t>
        <a:bodyPr/>
        <a:lstStyle/>
        <a:p>
          <a:r>
            <a:rPr lang="pt-BR" dirty="0" smtClean="0"/>
            <a:t>Combinação dos movimentos (continuação)</a:t>
          </a:r>
          <a:endParaRPr lang="pt-BR"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3BDD803D-BCBB-46D4-9FCE-2738EE869E3F}" type="parTrans" cxnId="{DED3D93F-A7D2-42A1-8146-024927CEE399}">
      <dgm:prSet/>
      <dgm:spPr/>
      <dgm:t>
        <a:bodyPr/>
        <a:lstStyle/>
        <a:p>
          <a:endParaRPr lang="pt-BR"/>
        </a:p>
      </dgm:t>
    </dgm:pt>
    <dgm:pt modelId="{18D5C39D-4927-455C-A896-B8DC7A0F9E5F}" type="sibTrans" cxnId="{DED3D93F-A7D2-42A1-8146-024927CEE399}">
      <dgm:prSet/>
      <dgm:spPr/>
      <dgm:t>
        <a:bodyPr/>
        <a:lstStyle/>
        <a:p>
          <a:endParaRPr lang="pt-BR"/>
        </a:p>
      </dgm:t>
    </dgm:pt>
    <dgm:pt modelId="{9C422D68-8863-426E-966F-23F5F65C409A}">
      <dgm:prSet phldrT="[Texto]"/>
      <dgm:spPr/>
      <dgm:t>
        <a:bodyPr/>
        <a:lstStyle/>
        <a:p>
          <a:r>
            <a:rPr lang="pt-BR" dirty="0" smtClean="0"/>
            <a:t>3</a:t>
          </a:r>
          <a:endParaRPr lang="pt-BR" dirty="0"/>
        </a:p>
      </dgm:t>
    </dgm:pt>
    <dgm:pt modelId="{CECBED10-0A15-49EC-BE8C-EF4AE047E11D}" type="parTrans" cxnId="{890A2AE3-5CAF-4167-B1F6-FDC447A06D0E}">
      <dgm:prSet/>
      <dgm:spPr/>
      <dgm:t>
        <a:bodyPr/>
        <a:lstStyle/>
        <a:p>
          <a:endParaRPr lang="pt-BR"/>
        </a:p>
      </dgm:t>
    </dgm:pt>
    <dgm:pt modelId="{1BC2583C-D11B-4AD3-B24B-271DACC7B86C}" type="sibTrans" cxnId="{890A2AE3-5CAF-4167-B1F6-FDC447A06D0E}">
      <dgm:prSet/>
      <dgm:spPr/>
      <dgm:t>
        <a:bodyPr/>
        <a:lstStyle/>
        <a:p>
          <a:endParaRPr lang="pt-BR"/>
        </a:p>
      </dgm:t>
    </dgm:pt>
    <dgm:pt modelId="{1EDF39E8-E22A-49DE-9DE6-053F33EB17CB}">
      <dgm:prSet phldrT="[Texto]"/>
      <dgm:spPr/>
      <dgm:t>
        <a:bodyPr/>
        <a:lstStyle/>
        <a:p>
          <a:r>
            <a:rPr lang="pt-BR" dirty="0" smtClean="0"/>
            <a:t>Construções de curvas semelhantes</a:t>
          </a:r>
          <a:endParaRPr lang="pt-BR"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DB693471-7B64-421D-97CA-2AAA219344B0}" type="parTrans" cxnId="{C6FA1E5A-1483-4B37-ACB9-A294B6674C46}">
      <dgm:prSet/>
      <dgm:spPr/>
      <dgm:t>
        <a:bodyPr/>
        <a:lstStyle/>
        <a:p>
          <a:endParaRPr lang="pt-BR"/>
        </a:p>
      </dgm:t>
    </dgm:pt>
    <dgm:pt modelId="{5E1C9ADC-38E4-4B4D-8C6A-CAD30D4DF39D}" type="sibTrans" cxnId="{C6FA1E5A-1483-4B37-ACB9-A294B6674C46}">
      <dgm:prSet/>
      <dgm:spPr/>
      <dgm:t>
        <a:bodyPr/>
        <a:lstStyle/>
        <a:p>
          <a:endParaRPr lang="pt-BR"/>
        </a:p>
      </dgm:t>
    </dgm:pt>
    <dgm:pt modelId="{C589E5D0-D881-4B7C-9379-B7B317EF19A0}" type="pres">
      <dgm:prSet presAssocID="{5E40A7AA-FF58-40EA-827C-E472501C24D3}" presName="linearFlow" presStyleCnt="0">
        <dgm:presLayoutVars>
          <dgm:dir/>
          <dgm:animLvl val="lvl"/>
          <dgm:resizeHandles val="exact"/>
        </dgm:presLayoutVars>
      </dgm:prSet>
      <dgm:spPr/>
      <dgm:t>
        <a:bodyPr/>
        <a:lstStyle/>
        <a:p>
          <a:endParaRPr lang="pt-BR"/>
        </a:p>
      </dgm:t>
    </dgm:pt>
    <dgm:pt modelId="{3B310761-CA6A-4B40-97C7-129131B17898}" type="pres">
      <dgm:prSet presAssocID="{9D078992-A5C7-4D96-A478-61B94491BDC9}" presName="composite" presStyleCnt="0"/>
      <dgm:spPr/>
    </dgm:pt>
    <dgm:pt modelId="{3FE6ACA6-6E33-4DC5-8E7C-0B408AE66532}" type="pres">
      <dgm:prSet presAssocID="{9D078992-A5C7-4D96-A478-61B94491BDC9}" presName="parentText" presStyleLbl="alignNode1" presStyleIdx="0" presStyleCnt="2" custLinFactNeighborX="-3542" custLinFactNeighborY="-44766">
        <dgm:presLayoutVars>
          <dgm:chMax val="1"/>
          <dgm:bulletEnabled val="1"/>
        </dgm:presLayoutVars>
      </dgm:prSet>
      <dgm:spPr/>
      <dgm:t>
        <a:bodyPr/>
        <a:lstStyle/>
        <a:p>
          <a:endParaRPr lang="pt-BR"/>
        </a:p>
      </dgm:t>
    </dgm:pt>
    <dgm:pt modelId="{3A3E3DB1-7C54-4144-A536-4DAED73A17D3}" type="pres">
      <dgm:prSet presAssocID="{9D078992-A5C7-4D96-A478-61B94491BDC9}" presName="descendantText" presStyleLbl="alignAcc1" presStyleIdx="0" presStyleCnt="2" custLinFactNeighborY="-186">
        <dgm:presLayoutVars>
          <dgm:bulletEnabled val="1"/>
        </dgm:presLayoutVars>
      </dgm:prSet>
      <dgm:spPr/>
      <dgm:t>
        <a:bodyPr/>
        <a:lstStyle/>
        <a:p>
          <a:endParaRPr lang="pt-BR"/>
        </a:p>
      </dgm:t>
    </dgm:pt>
    <dgm:pt modelId="{4805A00C-73C1-4949-B2CF-A19584128AFF}" type="pres">
      <dgm:prSet presAssocID="{151250DF-44BB-4C2D-8B5B-A6A0EC316F2A}" presName="sp" presStyleCnt="0"/>
      <dgm:spPr/>
    </dgm:pt>
    <dgm:pt modelId="{3CE1E68D-69FA-4E35-80B3-6F23B2C91EE3}" type="pres">
      <dgm:prSet presAssocID="{9C422D68-8863-426E-966F-23F5F65C409A}" presName="composite" presStyleCnt="0"/>
      <dgm:spPr/>
    </dgm:pt>
    <dgm:pt modelId="{6F43CE7C-3728-4D6D-9F73-4475B93BD3DD}" type="pres">
      <dgm:prSet presAssocID="{9C422D68-8863-426E-966F-23F5F65C409A}" presName="parentText" presStyleLbl="alignNode1" presStyleIdx="1" presStyleCnt="2">
        <dgm:presLayoutVars>
          <dgm:chMax val="1"/>
          <dgm:bulletEnabled val="1"/>
        </dgm:presLayoutVars>
      </dgm:prSet>
      <dgm:spPr/>
      <dgm:t>
        <a:bodyPr/>
        <a:lstStyle/>
        <a:p>
          <a:endParaRPr lang="pt-BR"/>
        </a:p>
      </dgm:t>
    </dgm:pt>
    <dgm:pt modelId="{24B83014-0153-40C3-8AB7-17DC08405A47}" type="pres">
      <dgm:prSet presAssocID="{9C422D68-8863-426E-966F-23F5F65C409A}" presName="descendantText" presStyleLbl="alignAcc1" presStyleIdx="1" presStyleCnt="2">
        <dgm:presLayoutVars>
          <dgm:bulletEnabled val="1"/>
        </dgm:presLayoutVars>
      </dgm:prSet>
      <dgm:spPr/>
      <dgm:t>
        <a:bodyPr/>
        <a:lstStyle/>
        <a:p>
          <a:endParaRPr lang="pt-BR"/>
        </a:p>
      </dgm:t>
    </dgm:pt>
  </dgm:ptLst>
  <dgm:cxnLst>
    <dgm:cxn modelId="{C6FA1E5A-1483-4B37-ACB9-A294B6674C46}" srcId="{9C422D68-8863-426E-966F-23F5F65C409A}" destId="{1EDF39E8-E22A-49DE-9DE6-053F33EB17CB}" srcOrd="0" destOrd="0" parTransId="{DB693471-7B64-421D-97CA-2AAA219344B0}" sibTransId="{5E1C9ADC-38E4-4B4D-8C6A-CAD30D4DF39D}"/>
    <dgm:cxn modelId="{88D4F61C-60BC-437F-BF63-BBB666F2028B}" type="presOf" srcId="{5E40A7AA-FF58-40EA-827C-E472501C24D3}" destId="{C589E5D0-D881-4B7C-9379-B7B317EF19A0}" srcOrd="0" destOrd="0" presId="urn:microsoft.com/office/officeart/2005/8/layout/chevron2"/>
    <dgm:cxn modelId="{4CFECED7-8E12-4A82-BB44-CA68C7335B0F}" srcId="{5E40A7AA-FF58-40EA-827C-E472501C24D3}" destId="{9D078992-A5C7-4D96-A478-61B94491BDC9}" srcOrd="0" destOrd="0" parTransId="{E8C25F1A-E1EA-4042-A89C-1947D53EE030}" sibTransId="{151250DF-44BB-4C2D-8B5B-A6A0EC316F2A}"/>
    <dgm:cxn modelId="{834B9A1B-212B-46FC-A68D-77C69F7AEBD4}" type="presOf" srcId="{7CBBA98F-C1B2-4E49-88E7-949FF29DDBD9}" destId="{3A3E3DB1-7C54-4144-A536-4DAED73A17D3}" srcOrd="0" destOrd="0" presId="urn:microsoft.com/office/officeart/2005/8/layout/chevron2"/>
    <dgm:cxn modelId="{2280CECF-D224-4DFA-8C2F-E4D8C40D4C31}" type="presOf" srcId="{1EDF39E8-E22A-49DE-9DE6-053F33EB17CB}" destId="{24B83014-0153-40C3-8AB7-17DC08405A47}" srcOrd="0" destOrd="0" presId="urn:microsoft.com/office/officeart/2005/8/layout/chevron2"/>
    <dgm:cxn modelId="{890A2AE3-5CAF-4167-B1F6-FDC447A06D0E}" srcId="{5E40A7AA-FF58-40EA-827C-E472501C24D3}" destId="{9C422D68-8863-426E-966F-23F5F65C409A}" srcOrd="1" destOrd="0" parTransId="{CECBED10-0A15-49EC-BE8C-EF4AE047E11D}" sibTransId="{1BC2583C-D11B-4AD3-B24B-271DACC7B86C}"/>
    <dgm:cxn modelId="{DED3D93F-A7D2-42A1-8146-024927CEE399}" srcId="{9D078992-A5C7-4D96-A478-61B94491BDC9}" destId="{7CBBA98F-C1B2-4E49-88E7-949FF29DDBD9}" srcOrd="0" destOrd="0" parTransId="{3BDD803D-BCBB-46D4-9FCE-2738EE869E3F}" sibTransId="{18D5C39D-4927-455C-A896-B8DC7A0F9E5F}"/>
    <dgm:cxn modelId="{E6E9007D-D904-4075-9CD8-D186C8B40B7E}" type="presOf" srcId="{9D078992-A5C7-4D96-A478-61B94491BDC9}" destId="{3FE6ACA6-6E33-4DC5-8E7C-0B408AE66532}" srcOrd="0" destOrd="0" presId="urn:microsoft.com/office/officeart/2005/8/layout/chevron2"/>
    <dgm:cxn modelId="{96396156-1739-4682-9F2F-639A1279366B}" type="presOf" srcId="{9C422D68-8863-426E-966F-23F5F65C409A}" destId="{6F43CE7C-3728-4D6D-9F73-4475B93BD3DD}" srcOrd="0" destOrd="0" presId="urn:microsoft.com/office/officeart/2005/8/layout/chevron2"/>
    <dgm:cxn modelId="{D692A928-F70F-4FDC-B4E4-3B32BFA7F2A2}" type="presParOf" srcId="{C589E5D0-D881-4B7C-9379-B7B317EF19A0}" destId="{3B310761-CA6A-4B40-97C7-129131B17898}" srcOrd="0" destOrd="0" presId="urn:microsoft.com/office/officeart/2005/8/layout/chevron2"/>
    <dgm:cxn modelId="{C8BC4A21-9477-4BB8-9ED4-B60F0CEC2E1D}" type="presParOf" srcId="{3B310761-CA6A-4B40-97C7-129131B17898}" destId="{3FE6ACA6-6E33-4DC5-8E7C-0B408AE66532}" srcOrd="0" destOrd="0" presId="urn:microsoft.com/office/officeart/2005/8/layout/chevron2"/>
    <dgm:cxn modelId="{E2FDB556-F3B2-4242-A9CB-20E1042B8185}" type="presParOf" srcId="{3B310761-CA6A-4B40-97C7-129131B17898}" destId="{3A3E3DB1-7C54-4144-A536-4DAED73A17D3}" srcOrd="1" destOrd="0" presId="urn:microsoft.com/office/officeart/2005/8/layout/chevron2"/>
    <dgm:cxn modelId="{5BC66572-A563-4E9A-96B8-46A3CC8F39DA}" type="presParOf" srcId="{C589E5D0-D881-4B7C-9379-B7B317EF19A0}" destId="{4805A00C-73C1-4949-B2CF-A19584128AFF}" srcOrd="1" destOrd="0" presId="urn:microsoft.com/office/officeart/2005/8/layout/chevron2"/>
    <dgm:cxn modelId="{698E7566-3554-47A8-A38A-653996B1CEDF}" type="presParOf" srcId="{C589E5D0-D881-4B7C-9379-B7B317EF19A0}" destId="{3CE1E68D-69FA-4E35-80B3-6F23B2C91EE3}" srcOrd="2" destOrd="0" presId="urn:microsoft.com/office/officeart/2005/8/layout/chevron2"/>
    <dgm:cxn modelId="{32D17A46-C8FA-4EC0-8C2F-3225EBEBD8F8}" type="presParOf" srcId="{3CE1E68D-69FA-4E35-80B3-6F23B2C91EE3}" destId="{6F43CE7C-3728-4D6D-9F73-4475B93BD3DD}" srcOrd="0" destOrd="0" presId="urn:microsoft.com/office/officeart/2005/8/layout/chevron2"/>
    <dgm:cxn modelId="{726CB184-4E8F-4B2E-9794-3F1005F8F388}" type="presParOf" srcId="{3CE1E68D-69FA-4E35-80B3-6F23B2C91EE3}" destId="{24B83014-0153-40C3-8AB7-17DC08405A47}" srcOrd="1" destOrd="0" presId="urn:microsoft.com/office/officeart/2005/8/layout/chevron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94FDE62-9AE2-4D9B-B693-F0CF912E567E}"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pt-BR"/>
        </a:p>
      </dgm:t>
    </dgm:pt>
    <dgm:pt modelId="{DEB767B2-FB55-4C55-AE4F-886EBB53B699}" type="pres">
      <dgm:prSet presAssocID="{194FDE62-9AE2-4D9B-B693-F0CF912E567E}" presName="linear" presStyleCnt="0">
        <dgm:presLayoutVars>
          <dgm:dir/>
          <dgm:resizeHandles val="exact"/>
        </dgm:presLayoutVars>
      </dgm:prSet>
      <dgm:spPr/>
      <dgm:t>
        <a:bodyPr/>
        <a:lstStyle/>
        <a:p>
          <a:endParaRPr lang="pt-BR"/>
        </a:p>
      </dgm:t>
    </dgm:pt>
  </dgm:ptLst>
  <dgm:cxnLst>
    <dgm:cxn modelId="{CC9604C2-A864-40AD-8611-416A67283F9E}" type="presOf" srcId="{194FDE62-9AE2-4D9B-B693-F0CF912E567E}" destId="{DEB767B2-FB55-4C55-AE4F-886EBB53B699}" srcOrd="0"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F4755A3-9CCF-4EE1-838C-FF079F477D43}"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pt-BR"/>
        </a:p>
      </dgm:t>
    </dgm:pt>
    <dgm:pt modelId="{1AA94E33-16BB-4D09-9701-5FFA3E813678}">
      <dgm:prSet phldrT="[Texto]"/>
      <dgm:spPr/>
      <dgm:t>
        <a:bodyPr/>
        <a:lstStyle/>
        <a:p>
          <a:r>
            <a:rPr lang="pt-BR" dirty="0" smtClean="0"/>
            <a:t>1</a:t>
          </a:r>
          <a:endParaRPr lang="pt-BR" dirty="0"/>
        </a:p>
      </dgm:t>
    </dgm:pt>
    <dgm:pt modelId="{DA2E1531-639F-4F8C-B762-38289D704BE8}" type="parTrans" cxnId="{C5F6FCE9-3BBA-4CEA-8955-A96D86339533}">
      <dgm:prSet/>
      <dgm:spPr/>
      <dgm:t>
        <a:bodyPr/>
        <a:lstStyle/>
        <a:p>
          <a:endParaRPr lang="pt-BR"/>
        </a:p>
      </dgm:t>
    </dgm:pt>
    <dgm:pt modelId="{CB22E1E4-3984-4D5E-9EEF-44FC79E72CDA}" type="sibTrans" cxnId="{C5F6FCE9-3BBA-4CEA-8955-A96D86339533}">
      <dgm:prSet/>
      <dgm:spPr/>
      <dgm:t>
        <a:bodyPr/>
        <a:lstStyle/>
        <a:p>
          <a:endParaRPr lang="pt-BR"/>
        </a:p>
      </dgm:t>
    </dgm:pt>
    <dgm:pt modelId="{B81C409A-5F21-45C4-A8BE-590FC40BBC84}">
      <dgm:prSet phldrT="[Texto]"/>
      <dgm:spPr/>
      <dgm:t>
        <a:bodyPr/>
        <a:lstStyle/>
        <a:p>
          <a:r>
            <a:rPr lang="pt-BR" dirty="0" smtClean="0"/>
            <a:t>Lugar geométrico dos pontos focais das parábolas</a:t>
          </a:r>
          <a:endParaRPr lang="pt-BR"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F4F41235-1880-4DEC-A0BE-6BF604A9901C}" type="parTrans" cxnId="{4057A198-C5BC-4E46-A7C1-2C18A127DFFF}">
      <dgm:prSet/>
      <dgm:spPr/>
      <dgm:t>
        <a:bodyPr/>
        <a:lstStyle/>
        <a:p>
          <a:endParaRPr lang="pt-BR"/>
        </a:p>
      </dgm:t>
    </dgm:pt>
    <dgm:pt modelId="{7B032739-3B5B-4138-8F24-90E5D3301A91}" type="sibTrans" cxnId="{4057A198-C5BC-4E46-A7C1-2C18A127DFFF}">
      <dgm:prSet/>
      <dgm:spPr/>
      <dgm:t>
        <a:bodyPr/>
        <a:lstStyle/>
        <a:p>
          <a:endParaRPr lang="pt-BR"/>
        </a:p>
      </dgm:t>
    </dgm:pt>
    <dgm:pt modelId="{83FADD4B-3FB0-4E04-9131-90A2ED199F96}">
      <dgm:prSet phldrT="[Texto]"/>
      <dgm:spPr/>
      <dgm:t>
        <a:bodyPr/>
        <a:lstStyle/>
        <a:p>
          <a:r>
            <a:rPr lang="pt-BR" dirty="0" smtClean="0"/>
            <a:t>3</a:t>
          </a:r>
          <a:endParaRPr lang="pt-BR" dirty="0"/>
        </a:p>
      </dgm:t>
    </dgm:pt>
    <dgm:pt modelId="{7432B5D1-1633-43BA-99FB-1599E92A938F}" type="parTrans" cxnId="{846FBA6E-6FA8-435B-A204-4A1A61F5416B}">
      <dgm:prSet/>
      <dgm:spPr/>
      <dgm:t>
        <a:bodyPr/>
        <a:lstStyle/>
        <a:p>
          <a:endParaRPr lang="pt-BR"/>
        </a:p>
      </dgm:t>
    </dgm:pt>
    <dgm:pt modelId="{89C4435B-9C32-41E1-9CBD-40826769C30B}" type="sibTrans" cxnId="{846FBA6E-6FA8-435B-A204-4A1A61F5416B}">
      <dgm:prSet/>
      <dgm:spPr/>
      <dgm:t>
        <a:bodyPr/>
        <a:lstStyle/>
        <a:p>
          <a:endParaRPr lang="pt-BR"/>
        </a:p>
      </dgm:t>
    </dgm:pt>
    <dgm:pt modelId="{BD42D7EF-7AFB-4988-86C3-DE727889B315}">
      <dgm:prSet phldrT="[Texto]"/>
      <dgm:spPr/>
      <dgm:t>
        <a:bodyPr/>
        <a:lstStyle/>
        <a:p>
          <a:r>
            <a:rPr lang="pt-BR" dirty="0" smtClean="0"/>
            <a:t>A parábola de segurança</a:t>
          </a:r>
          <a:endParaRPr lang="pt-BR"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AB1CEA4D-56B4-4E92-9F5E-FC05E73B46B2}" type="parTrans" cxnId="{8B0692F1-6057-4BC7-A590-01ABD0DB3E2E}">
      <dgm:prSet/>
      <dgm:spPr/>
      <dgm:t>
        <a:bodyPr/>
        <a:lstStyle/>
        <a:p>
          <a:endParaRPr lang="pt-BR"/>
        </a:p>
      </dgm:t>
    </dgm:pt>
    <dgm:pt modelId="{E9B9C70E-FCF2-4C17-BCE1-C3DB1CDE287E}" type="sibTrans" cxnId="{8B0692F1-6057-4BC7-A590-01ABD0DB3E2E}">
      <dgm:prSet/>
      <dgm:spPr/>
      <dgm:t>
        <a:bodyPr/>
        <a:lstStyle/>
        <a:p>
          <a:endParaRPr lang="pt-BR"/>
        </a:p>
      </dgm:t>
    </dgm:pt>
    <dgm:pt modelId="{7CE55E06-DA44-4477-AF2B-C129651FD020}">
      <dgm:prSet phldrT="[Texto]"/>
      <dgm:spPr/>
      <dgm:t>
        <a:bodyPr/>
        <a:lstStyle/>
        <a:p>
          <a:r>
            <a:rPr lang="pt-BR" dirty="0" smtClean="0"/>
            <a:t>2</a:t>
          </a:r>
          <a:endParaRPr lang="pt-BR" dirty="0"/>
        </a:p>
      </dgm:t>
    </dgm:pt>
    <dgm:pt modelId="{013E402F-38BA-4DAA-8D69-0127D578B5FB}" type="parTrans" cxnId="{973A1A35-B518-44A3-9A91-B71FCEDDD809}">
      <dgm:prSet/>
      <dgm:spPr/>
      <dgm:t>
        <a:bodyPr/>
        <a:lstStyle/>
        <a:p>
          <a:endParaRPr lang="pt-BR"/>
        </a:p>
      </dgm:t>
    </dgm:pt>
    <dgm:pt modelId="{3EE3C55E-475E-4EF6-B409-E29C72BBD133}" type="sibTrans" cxnId="{973A1A35-B518-44A3-9A91-B71FCEDDD809}">
      <dgm:prSet/>
      <dgm:spPr/>
      <dgm:t>
        <a:bodyPr/>
        <a:lstStyle/>
        <a:p>
          <a:endParaRPr lang="pt-BR"/>
        </a:p>
      </dgm:t>
    </dgm:pt>
    <dgm:pt modelId="{8F734541-5182-448B-B90A-5D9AFA42626C}">
      <dgm:prSet/>
      <dgm:spPr/>
      <dgm:t>
        <a:bodyPr/>
        <a:lstStyle/>
        <a:p>
          <a:r>
            <a:rPr lang="pt-BR" dirty="0" smtClean="0"/>
            <a:t>Lugar geométrico dos vértices das parábolas</a:t>
          </a:r>
          <a:endParaRPr lang="pt-BR"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8F53B2F5-241C-408A-9D75-7D7F4EFECCC4}" type="parTrans" cxnId="{48CEF879-365E-46A7-B099-BCB8DE61CECB}">
      <dgm:prSet/>
      <dgm:spPr/>
      <dgm:t>
        <a:bodyPr/>
        <a:lstStyle/>
        <a:p>
          <a:endParaRPr lang="pt-BR"/>
        </a:p>
      </dgm:t>
    </dgm:pt>
    <dgm:pt modelId="{CB7C457C-9BFE-4831-A994-46BA0B85C136}" type="sibTrans" cxnId="{48CEF879-365E-46A7-B099-BCB8DE61CECB}">
      <dgm:prSet/>
      <dgm:spPr/>
      <dgm:t>
        <a:bodyPr/>
        <a:lstStyle/>
        <a:p>
          <a:endParaRPr lang="pt-BR"/>
        </a:p>
      </dgm:t>
    </dgm:pt>
    <dgm:pt modelId="{1A33801C-3302-4512-ACC3-C267D95F9CBF}" type="pres">
      <dgm:prSet presAssocID="{9F4755A3-9CCF-4EE1-838C-FF079F477D43}" presName="linearFlow" presStyleCnt="0">
        <dgm:presLayoutVars>
          <dgm:dir/>
          <dgm:animLvl val="lvl"/>
          <dgm:resizeHandles val="exact"/>
        </dgm:presLayoutVars>
      </dgm:prSet>
      <dgm:spPr/>
      <dgm:t>
        <a:bodyPr/>
        <a:lstStyle/>
        <a:p>
          <a:endParaRPr lang="pt-BR"/>
        </a:p>
      </dgm:t>
    </dgm:pt>
    <dgm:pt modelId="{A53ED77A-1988-420E-AF5F-EEF9EBD5F909}" type="pres">
      <dgm:prSet presAssocID="{1AA94E33-16BB-4D09-9701-5FFA3E813678}" presName="composite" presStyleCnt="0"/>
      <dgm:spPr/>
    </dgm:pt>
    <dgm:pt modelId="{6F1C8B98-5954-46D7-AF50-BD0ED02F4B02}" type="pres">
      <dgm:prSet presAssocID="{1AA94E33-16BB-4D09-9701-5FFA3E813678}" presName="parentText" presStyleLbl="alignNode1" presStyleIdx="0" presStyleCnt="3">
        <dgm:presLayoutVars>
          <dgm:chMax val="1"/>
          <dgm:bulletEnabled val="1"/>
        </dgm:presLayoutVars>
      </dgm:prSet>
      <dgm:spPr/>
      <dgm:t>
        <a:bodyPr/>
        <a:lstStyle/>
        <a:p>
          <a:endParaRPr lang="pt-BR"/>
        </a:p>
      </dgm:t>
    </dgm:pt>
    <dgm:pt modelId="{2C33E365-0085-4A01-94E3-BB54D792BE40}" type="pres">
      <dgm:prSet presAssocID="{1AA94E33-16BB-4D09-9701-5FFA3E813678}" presName="descendantText" presStyleLbl="alignAcc1" presStyleIdx="0" presStyleCnt="3">
        <dgm:presLayoutVars>
          <dgm:bulletEnabled val="1"/>
        </dgm:presLayoutVars>
      </dgm:prSet>
      <dgm:spPr/>
      <dgm:t>
        <a:bodyPr/>
        <a:lstStyle/>
        <a:p>
          <a:endParaRPr lang="pt-BR"/>
        </a:p>
      </dgm:t>
    </dgm:pt>
    <dgm:pt modelId="{15636B15-FEBC-48E1-BC96-E54EDBBF4C6A}" type="pres">
      <dgm:prSet presAssocID="{CB22E1E4-3984-4D5E-9EEF-44FC79E72CDA}" presName="sp" presStyleCnt="0"/>
      <dgm:spPr/>
    </dgm:pt>
    <dgm:pt modelId="{3BC1AAB8-168D-466C-8A42-419AF9116DF9}" type="pres">
      <dgm:prSet presAssocID="{7CE55E06-DA44-4477-AF2B-C129651FD020}" presName="composite" presStyleCnt="0"/>
      <dgm:spPr/>
    </dgm:pt>
    <dgm:pt modelId="{A792FD0F-C5FA-4A85-93CB-124A3641F8DF}" type="pres">
      <dgm:prSet presAssocID="{7CE55E06-DA44-4477-AF2B-C129651FD020}" presName="parentText" presStyleLbl="alignNode1" presStyleIdx="1" presStyleCnt="3">
        <dgm:presLayoutVars>
          <dgm:chMax val="1"/>
          <dgm:bulletEnabled val="1"/>
        </dgm:presLayoutVars>
      </dgm:prSet>
      <dgm:spPr/>
      <dgm:t>
        <a:bodyPr/>
        <a:lstStyle/>
        <a:p>
          <a:endParaRPr lang="pt-BR"/>
        </a:p>
      </dgm:t>
    </dgm:pt>
    <dgm:pt modelId="{FF02CC24-6DCF-4723-9121-FD41D2C162EF}" type="pres">
      <dgm:prSet presAssocID="{7CE55E06-DA44-4477-AF2B-C129651FD020}" presName="descendantText" presStyleLbl="alignAcc1" presStyleIdx="1" presStyleCnt="3">
        <dgm:presLayoutVars>
          <dgm:bulletEnabled val="1"/>
        </dgm:presLayoutVars>
      </dgm:prSet>
      <dgm:spPr/>
      <dgm:t>
        <a:bodyPr/>
        <a:lstStyle/>
        <a:p>
          <a:endParaRPr lang="pt-BR"/>
        </a:p>
      </dgm:t>
    </dgm:pt>
    <dgm:pt modelId="{D0AB0BB2-60A5-4492-9A48-1A970714773E}" type="pres">
      <dgm:prSet presAssocID="{3EE3C55E-475E-4EF6-B409-E29C72BBD133}" presName="sp" presStyleCnt="0"/>
      <dgm:spPr/>
    </dgm:pt>
    <dgm:pt modelId="{41753334-6C9C-4853-B9A8-AAA5CFDD71C3}" type="pres">
      <dgm:prSet presAssocID="{83FADD4B-3FB0-4E04-9131-90A2ED199F96}" presName="composite" presStyleCnt="0"/>
      <dgm:spPr/>
    </dgm:pt>
    <dgm:pt modelId="{D5D7F29F-07C3-47F7-A111-F8B8D2F1C328}" type="pres">
      <dgm:prSet presAssocID="{83FADD4B-3FB0-4E04-9131-90A2ED199F96}" presName="parentText" presStyleLbl="alignNode1" presStyleIdx="2" presStyleCnt="3">
        <dgm:presLayoutVars>
          <dgm:chMax val="1"/>
          <dgm:bulletEnabled val="1"/>
        </dgm:presLayoutVars>
      </dgm:prSet>
      <dgm:spPr/>
      <dgm:t>
        <a:bodyPr/>
        <a:lstStyle/>
        <a:p>
          <a:endParaRPr lang="pt-BR"/>
        </a:p>
      </dgm:t>
    </dgm:pt>
    <dgm:pt modelId="{7A51DB0D-6473-4F3A-9A54-D297A41EF28D}" type="pres">
      <dgm:prSet presAssocID="{83FADD4B-3FB0-4E04-9131-90A2ED199F96}" presName="descendantText" presStyleLbl="alignAcc1" presStyleIdx="2" presStyleCnt="3">
        <dgm:presLayoutVars>
          <dgm:bulletEnabled val="1"/>
        </dgm:presLayoutVars>
      </dgm:prSet>
      <dgm:spPr/>
      <dgm:t>
        <a:bodyPr/>
        <a:lstStyle/>
        <a:p>
          <a:endParaRPr lang="pt-BR"/>
        </a:p>
      </dgm:t>
    </dgm:pt>
  </dgm:ptLst>
  <dgm:cxnLst>
    <dgm:cxn modelId="{48CEF879-365E-46A7-B099-BCB8DE61CECB}" srcId="{7CE55E06-DA44-4477-AF2B-C129651FD020}" destId="{8F734541-5182-448B-B90A-5D9AFA42626C}" srcOrd="0" destOrd="0" parTransId="{8F53B2F5-241C-408A-9D75-7D7F4EFECCC4}" sibTransId="{CB7C457C-9BFE-4831-A994-46BA0B85C136}"/>
    <dgm:cxn modelId="{F23CFBE6-8E41-4C40-B77F-F78B63DBCAFD}" type="presOf" srcId="{8F734541-5182-448B-B90A-5D9AFA42626C}" destId="{FF02CC24-6DCF-4723-9121-FD41D2C162EF}" srcOrd="0" destOrd="0" presId="urn:microsoft.com/office/officeart/2005/8/layout/chevron2"/>
    <dgm:cxn modelId="{4057A198-C5BC-4E46-A7C1-2C18A127DFFF}" srcId="{1AA94E33-16BB-4D09-9701-5FFA3E813678}" destId="{B81C409A-5F21-45C4-A8BE-590FC40BBC84}" srcOrd="0" destOrd="0" parTransId="{F4F41235-1880-4DEC-A0BE-6BF604A9901C}" sibTransId="{7B032739-3B5B-4138-8F24-90E5D3301A91}"/>
    <dgm:cxn modelId="{B708DC79-D0B9-41D2-95D5-22993A5B7ADA}" type="presOf" srcId="{7CE55E06-DA44-4477-AF2B-C129651FD020}" destId="{A792FD0F-C5FA-4A85-93CB-124A3641F8DF}" srcOrd="0" destOrd="0" presId="urn:microsoft.com/office/officeart/2005/8/layout/chevron2"/>
    <dgm:cxn modelId="{973A1A35-B518-44A3-9A91-B71FCEDDD809}" srcId="{9F4755A3-9CCF-4EE1-838C-FF079F477D43}" destId="{7CE55E06-DA44-4477-AF2B-C129651FD020}" srcOrd="1" destOrd="0" parTransId="{013E402F-38BA-4DAA-8D69-0127D578B5FB}" sibTransId="{3EE3C55E-475E-4EF6-B409-E29C72BBD133}"/>
    <dgm:cxn modelId="{EA3E3D29-7496-4F9B-B283-E1A114B42EB1}" type="presOf" srcId="{1AA94E33-16BB-4D09-9701-5FFA3E813678}" destId="{6F1C8B98-5954-46D7-AF50-BD0ED02F4B02}" srcOrd="0" destOrd="0" presId="urn:microsoft.com/office/officeart/2005/8/layout/chevron2"/>
    <dgm:cxn modelId="{25FBCBBC-3582-48F4-A5B2-8024A55EC456}" type="presOf" srcId="{9F4755A3-9CCF-4EE1-838C-FF079F477D43}" destId="{1A33801C-3302-4512-ACC3-C267D95F9CBF}" srcOrd="0" destOrd="0" presId="urn:microsoft.com/office/officeart/2005/8/layout/chevron2"/>
    <dgm:cxn modelId="{24885CCC-B9DD-4568-8F6E-B9DB37A9448C}" type="presOf" srcId="{BD42D7EF-7AFB-4988-86C3-DE727889B315}" destId="{7A51DB0D-6473-4F3A-9A54-D297A41EF28D}" srcOrd="0" destOrd="0" presId="urn:microsoft.com/office/officeart/2005/8/layout/chevron2"/>
    <dgm:cxn modelId="{8B0692F1-6057-4BC7-A590-01ABD0DB3E2E}" srcId="{83FADD4B-3FB0-4E04-9131-90A2ED199F96}" destId="{BD42D7EF-7AFB-4988-86C3-DE727889B315}" srcOrd="0" destOrd="0" parTransId="{AB1CEA4D-56B4-4E92-9F5E-FC05E73B46B2}" sibTransId="{E9B9C70E-FCF2-4C17-BCE1-C3DB1CDE287E}"/>
    <dgm:cxn modelId="{23B0D168-2D66-45C4-B2A7-44F58AAB2BE0}" type="presOf" srcId="{B81C409A-5F21-45C4-A8BE-590FC40BBC84}" destId="{2C33E365-0085-4A01-94E3-BB54D792BE40}" srcOrd="0" destOrd="0" presId="urn:microsoft.com/office/officeart/2005/8/layout/chevron2"/>
    <dgm:cxn modelId="{C7D6ACCE-9B06-4665-996E-6DAB42907F03}" type="presOf" srcId="{83FADD4B-3FB0-4E04-9131-90A2ED199F96}" destId="{D5D7F29F-07C3-47F7-A111-F8B8D2F1C328}" srcOrd="0" destOrd="0" presId="urn:microsoft.com/office/officeart/2005/8/layout/chevron2"/>
    <dgm:cxn modelId="{846FBA6E-6FA8-435B-A204-4A1A61F5416B}" srcId="{9F4755A3-9CCF-4EE1-838C-FF079F477D43}" destId="{83FADD4B-3FB0-4E04-9131-90A2ED199F96}" srcOrd="2" destOrd="0" parTransId="{7432B5D1-1633-43BA-99FB-1599E92A938F}" sibTransId="{89C4435B-9C32-41E1-9CBD-40826769C30B}"/>
    <dgm:cxn modelId="{C5F6FCE9-3BBA-4CEA-8955-A96D86339533}" srcId="{9F4755A3-9CCF-4EE1-838C-FF079F477D43}" destId="{1AA94E33-16BB-4D09-9701-5FFA3E813678}" srcOrd="0" destOrd="0" parTransId="{DA2E1531-639F-4F8C-B762-38289D704BE8}" sibTransId="{CB22E1E4-3984-4D5E-9EEF-44FC79E72CDA}"/>
    <dgm:cxn modelId="{2C960DB2-4BCA-4C80-AB81-F03711ED5E45}" type="presParOf" srcId="{1A33801C-3302-4512-ACC3-C267D95F9CBF}" destId="{A53ED77A-1988-420E-AF5F-EEF9EBD5F909}" srcOrd="0" destOrd="0" presId="urn:microsoft.com/office/officeart/2005/8/layout/chevron2"/>
    <dgm:cxn modelId="{C9D99CB3-C81A-40DB-B53C-2234F045711A}" type="presParOf" srcId="{A53ED77A-1988-420E-AF5F-EEF9EBD5F909}" destId="{6F1C8B98-5954-46D7-AF50-BD0ED02F4B02}" srcOrd="0" destOrd="0" presId="urn:microsoft.com/office/officeart/2005/8/layout/chevron2"/>
    <dgm:cxn modelId="{E4EDE514-AF5D-4E8C-A0A5-95CA9B2AE0DE}" type="presParOf" srcId="{A53ED77A-1988-420E-AF5F-EEF9EBD5F909}" destId="{2C33E365-0085-4A01-94E3-BB54D792BE40}" srcOrd="1" destOrd="0" presId="urn:microsoft.com/office/officeart/2005/8/layout/chevron2"/>
    <dgm:cxn modelId="{ED9B3D3C-331D-46FC-9279-99537DF0AAD9}" type="presParOf" srcId="{1A33801C-3302-4512-ACC3-C267D95F9CBF}" destId="{15636B15-FEBC-48E1-BC96-E54EDBBF4C6A}" srcOrd="1" destOrd="0" presId="urn:microsoft.com/office/officeart/2005/8/layout/chevron2"/>
    <dgm:cxn modelId="{71E763DE-45E0-4E00-BA02-0A5F4B66E382}" type="presParOf" srcId="{1A33801C-3302-4512-ACC3-C267D95F9CBF}" destId="{3BC1AAB8-168D-466C-8A42-419AF9116DF9}" srcOrd="2" destOrd="0" presId="urn:microsoft.com/office/officeart/2005/8/layout/chevron2"/>
    <dgm:cxn modelId="{DD0236A6-D0AC-413A-9AD0-DF13FCA70F06}" type="presParOf" srcId="{3BC1AAB8-168D-466C-8A42-419AF9116DF9}" destId="{A792FD0F-C5FA-4A85-93CB-124A3641F8DF}" srcOrd="0" destOrd="0" presId="urn:microsoft.com/office/officeart/2005/8/layout/chevron2"/>
    <dgm:cxn modelId="{8407A1A5-F93C-413F-9562-E7C0EDB13ACF}" type="presParOf" srcId="{3BC1AAB8-168D-466C-8A42-419AF9116DF9}" destId="{FF02CC24-6DCF-4723-9121-FD41D2C162EF}" srcOrd="1" destOrd="0" presId="urn:microsoft.com/office/officeart/2005/8/layout/chevron2"/>
    <dgm:cxn modelId="{9689B264-6241-4398-9213-DA072B476B02}" type="presParOf" srcId="{1A33801C-3302-4512-ACC3-C267D95F9CBF}" destId="{D0AB0BB2-60A5-4492-9A48-1A970714773E}" srcOrd="3" destOrd="0" presId="urn:microsoft.com/office/officeart/2005/8/layout/chevron2"/>
    <dgm:cxn modelId="{004412A9-B42A-48B4-AB85-7536C85AAF70}" type="presParOf" srcId="{1A33801C-3302-4512-ACC3-C267D95F9CBF}" destId="{41753334-6C9C-4853-B9A8-AAA5CFDD71C3}" srcOrd="4" destOrd="0" presId="urn:microsoft.com/office/officeart/2005/8/layout/chevron2"/>
    <dgm:cxn modelId="{F77DE0E9-C5CB-43CD-B17B-54365C345611}" type="presParOf" srcId="{41753334-6C9C-4853-B9A8-AAA5CFDD71C3}" destId="{D5D7F29F-07C3-47F7-A111-F8B8D2F1C328}" srcOrd="0" destOrd="0" presId="urn:microsoft.com/office/officeart/2005/8/layout/chevron2"/>
    <dgm:cxn modelId="{DA7A1B63-85F9-4A54-A547-877BD70A9522}" type="presParOf" srcId="{41753334-6C9C-4853-B9A8-AAA5CFDD71C3}" destId="{7A51DB0D-6473-4F3A-9A54-D297A41EF28D}"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4FDE62-9AE2-4D9B-B693-F0CF912E567E}"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pt-BR"/>
        </a:p>
      </dgm:t>
    </dgm:pt>
    <dgm:pt modelId="{DEB767B2-FB55-4C55-AE4F-886EBB53B699}" type="pres">
      <dgm:prSet presAssocID="{194FDE62-9AE2-4D9B-B693-F0CF912E567E}" presName="linear" presStyleCnt="0">
        <dgm:presLayoutVars>
          <dgm:dir/>
          <dgm:resizeHandles val="exact"/>
        </dgm:presLayoutVars>
      </dgm:prSet>
      <dgm:spPr/>
      <dgm:t>
        <a:bodyPr/>
        <a:lstStyle/>
        <a:p>
          <a:endParaRPr lang="pt-BR"/>
        </a:p>
      </dgm:t>
    </dgm:pt>
  </dgm:ptLst>
  <dgm:cxnLst>
    <dgm:cxn modelId="{EDC29528-DA56-4D2E-8E4E-26F1F44C4DBA}" type="presOf" srcId="{194FDE62-9AE2-4D9B-B693-F0CF912E567E}" destId="{DEB767B2-FB55-4C55-AE4F-886EBB53B699}" srcOrd="0"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4755A3-9CCF-4EE1-838C-FF079F477D43}"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pt-BR"/>
        </a:p>
      </dgm:t>
    </dgm:pt>
    <dgm:pt modelId="{1AA94E33-16BB-4D09-9701-5FFA3E813678}">
      <dgm:prSet phldrT="[Texto]"/>
      <dgm:spPr/>
      <dgm:t>
        <a:bodyPr/>
        <a:lstStyle/>
        <a:p>
          <a:r>
            <a:rPr lang="pt-BR" dirty="0" smtClean="0"/>
            <a:t>1</a:t>
          </a:r>
          <a:endParaRPr lang="pt-BR" dirty="0"/>
        </a:p>
      </dgm:t>
    </dgm:pt>
    <dgm:pt modelId="{DA2E1531-639F-4F8C-B762-38289D704BE8}" type="parTrans" cxnId="{C5F6FCE9-3BBA-4CEA-8955-A96D86339533}">
      <dgm:prSet/>
      <dgm:spPr/>
      <dgm:t>
        <a:bodyPr/>
        <a:lstStyle/>
        <a:p>
          <a:endParaRPr lang="pt-BR"/>
        </a:p>
      </dgm:t>
    </dgm:pt>
    <dgm:pt modelId="{CB22E1E4-3984-4D5E-9EEF-44FC79E72CDA}" type="sibTrans" cxnId="{C5F6FCE9-3BBA-4CEA-8955-A96D86339533}">
      <dgm:prSet/>
      <dgm:spPr/>
      <dgm:t>
        <a:bodyPr/>
        <a:lstStyle/>
        <a:p>
          <a:endParaRPr lang="pt-BR"/>
        </a:p>
      </dgm:t>
    </dgm:pt>
    <dgm:pt modelId="{B81C409A-5F21-45C4-A8BE-590FC40BBC84}">
      <dgm:prSet phldrT="[Texto]"/>
      <dgm:spPr/>
      <dgm:t>
        <a:bodyPr/>
        <a:lstStyle/>
        <a:p>
          <a:r>
            <a:rPr lang="pt-BR" dirty="0" smtClean="0"/>
            <a:t>Elementos</a:t>
          </a:r>
          <a:endParaRPr lang="pt-BR"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F4F41235-1880-4DEC-A0BE-6BF604A9901C}" type="parTrans" cxnId="{4057A198-C5BC-4E46-A7C1-2C18A127DFFF}">
      <dgm:prSet/>
      <dgm:spPr/>
      <dgm:t>
        <a:bodyPr/>
        <a:lstStyle/>
        <a:p>
          <a:endParaRPr lang="pt-BR"/>
        </a:p>
      </dgm:t>
    </dgm:pt>
    <dgm:pt modelId="{7B032739-3B5B-4138-8F24-90E5D3301A91}" type="sibTrans" cxnId="{4057A198-C5BC-4E46-A7C1-2C18A127DFFF}">
      <dgm:prSet/>
      <dgm:spPr/>
      <dgm:t>
        <a:bodyPr/>
        <a:lstStyle/>
        <a:p>
          <a:endParaRPr lang="pt-BR"/>
        </a:p>
      </dgm:t>
    </dgm:pt>
    <dgm:pt modelId="{83FADD4B-3FB0-4E04-9131-90A2ED199F96}">
      <dgm:prSet phldrT="[Texto]"/>
      <dgm:spPr/>
      <dgm:t>
        <a:bodyPr/>
        <a:lstStyle/>
        <a:p>
          <a:r>
            <a:rPr lang="pt-BR" dirty="0" smtClean="0"/>
            <a:t>3</a:t>
          </a:r>
          <a:endParaRPr lang="pt-BR" dirty="0"/>
        </a:p>
      </dgm:t>
    </dgm:pt>
    <dgm:pt modelId="{7432B5D1-1633-43BA-99FB-1599E92A938F}" type="parTrans" cxnId="{846FBA6E-6FA8-435B-A204-4A1A61F5416B}">
      <dgm:prSet/>
      <dgm:spPr/>
      <dgm:t>
        <a:bodyPr/>
        <a:lstStyle/>
        <a:p>
          <a:endParaRPr lang="pt-BR"/>
        </a:p>
      </dgm:t>
    </dgm:pt>
    <dgm:pt modelId="{89C4435B-9C32-41E1-9CBD-40826769C30B}" type="sibTrans" cxnId="{846FBA6E-6FA8-435B-A204-4A1A61F5416B}">
      <dgm:prSet/>
      <dgm:spPr/>
      <dgm:t>
        <a:bodyPr/>
        <a:lstStyle/>
        <a:p>
          <a:endParaRPr lang="pt-BR"/>
        </a:p>
      </dgm:t>
    </dgm:pt>
    <dgm:pt modelId="{BD42D7EF-7AFB-4988-86C3-DE727889B315}">
      <dgm:prSet phldrT="[Texto]"/>
      <dgm:spPr/>
      <dgm:t>
        <a:bodyPr/>
        <a:lstStyle/>
        <a:p>
          <a:r>
            <a:rPr lang="pt-BR" dirty="0" smtClean="0"/>
            <a:t>Circunferência</a:t>
          </a:r>
          <a:endParaRPr lang="pt-BR"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AB1CEA4D-56B4-4E92-9F5E-FC05E73B46B2}" type="parTrans" cxnId="{8B0692F1-6057-4BC7-A590-01ABD0DB3E2E}">
      <dgm:prSet/>
      <dgm:spPr/>
      <dgm:t>
        <a:bodyPr/>
        <a:lstStyle/>
        <a:p>
          <a:endParaRPr lang="pt-BR"/>
        </a:p>
      </dgm:t>
    </dgm:pt>
    <dgm:pt modelId="{E9B9C70E-FCF2-4C17-BCE1-C3DB1CDE287E}" type="sibTrans" cxnId="{8B0692F1-6057-4BC7-A590-01ABD0DB3E2E}">
      <dgm:prSet/>
      <dgm:spPr/>
      <dgm:t>
        <a:bodyPr/>
        <a:lstStyle/>
        <a:p>
          <a:endParaRPr lang="pt-BR"/>
        </a:p>
      </dgm:t>
    </dgm:pt>
    <dgm:pt modelId="{8625D7AC-3D4F-42E8-A8FE-64B89E22B271}">
      <dgm:prSet phldrT="[Texto]"/>
      <dgm:spPr/>
      <dgm:t>
        <a:bodyPr/>
        <a:lstStyle/>
        <a:p>
          <a:r>
            <a:rPr lang="pt-BR" dirty="0" smtClean="0"/>
            <a:t>Triângulo Equilátero</a:t>
          </a:r>
          <a:endParaRPr lang="pt-BR"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1336D85D-E38B-407E-A121-310A9635E6AD}" type="parTrans" cxnId="{D3801CF8-7FD4-4244-BCD2-BB4E68B5486A}">
      <dgm:prSet/>
      <dgm:spPr/>
      <dgm:t>
        <a:bodyPr/>
        <a:lstStyle/>
        <a:p>
          <a:endParaRPr lang="pt-BR"/>
        </a:p>
      </dgm:t>
    </dgm:pt>
    <dgm:pt modelId="{3B0DB2E7-0078-49D9-BAC2-C1B79117E55E}" type="sibTrans" cxnId="{D3801CF8-7FD4-4244-BCD2-BB4E68B5486A}">
      <dgm:prSet/>
      <dgm:spPr/>
      <dgm:t>
        <a:bodyPr/>
        <a:lstStyle/>
        <a:p>
          <a:endParaRPr lang="pt-BR"/>
        </a:p>
      </dgm:t>
    </dgm:pt>
    <dgm:pt modelId="{7CE55E06-DA44-4477-AF2B-C129651FD020}">
      <dgm:prSet phldrT="[Texto]"/>
      <dgm:spPr/>
      <dgm:t>
        <a:bodyPr/>
        <a:lstStyle/>
        <a:p>
          <a:r>
            <a:rPr lang="pt-BR" dirty="0" smtClean="0"/>
            <a:t>2</a:t>
          </a:r>
          <a:endParaRPr lang="pt-BR" dirty="0"/>
        </a:p>
      </dgm:t>
    </dgm:pt>
    <dgm:pt modelId="{013E402F-38BA-4DAA-8D69-0127D578B5FB}" type="parTrans" cxnId="{973A1A35-B518-44A3-9A91-B71FCEDDD809}">
      <dgm:prSet/>
      <dgm:spPr/>
      <dgm:t>
        <a:bodyPr/>
        <a:lstStyle/>
        <a:p>
          <a:endParaRPr lang="pt-BR"/>
        </a:p>
      </dgm:t>
    </dgm:pt>
    <dgm:pt modelId="{3EE3C55E-475E-4EF6-B409-E29C72BBD133}" type="sibTrans" cxnId="{973A1A35-B518-44A3-9A91-B71FCEDDD809}">
      <dgm:prSet/>
      <dgm:spPr/>
      <dgm:t>
        <a:bodyPr/>
        <a:lstStyle/>
        <a:p>
          <a:endParaRPr lang="pt-BR"/>
        </a:p>
      </dgm:t>
    </dgm:pt>
    <dgm:pt modelId="{8F734541-5182-448B-B90A-5D9AFA42626C}">
      <dgm:prSet/>
      <dgm:spPr/>
      <dgm:t>
        <a:bodyPr/>
        <a:lstStyle/>
        <a:p>
          <a:r>
            <a:rPr lang="pt-BR" dirty="0" smtClean="0"/>
            <a:t>Descrição do Plano</a:t>
          </a:r>
          <a:endParaRPr lang="pt-BR"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8F53B2F5-241C-408A-9D75-7D7F4EFECCC4}" type="parTrans" cxnId="{48CEF879-365E-46A7-B099-BCB8DE61CECB}">
      <dgm:prSet/>
      <dgm:spPr/>
      <dgm:t>
        <a:bodyPr/>
        <a:lstStyle/>
        <a:p>
          <a:endParaRPr lang="pt-BR"/>
        </a:p>
      </dgm:t>
    </dgm:pt>
    <dgm:pt modelId="{CB7C457C-9BFE-4831-A994-46BA0B85C136}" type="sibTrans" cxnId="{48CEF879-365E-46A7-B099-BCB8DE61CECB}">
      <dgm:prSet/>
      <dgm:spPr/>
      <dgm:t>
        <a:bodyPr/>
        <a:lstStyle/>
        <a:p>
          <a:endParaRPr lang="pt-BR"/>
        </a:p>
      </dgm:t>
    </dgm:pt>
    <dgm:pt modelId="{A51EBD5B-CB4F-4123-80FB-10D706B3D67C}">
      <dgm:prSet/>
      <dgm:spPr/>
      <dgm:t>
        <a:bodyPr/>
        <a:lstStyle/>
        <a:p>
          <a:r>
            <a:rPr lang="pt-BR" dirty="0" smtClean="0"/>
            <a:t>Quadrado</a:t>
          </a:r>
          <a:endParaRPr lang="pt-BR"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1139FABC-D98D-4ABC-8E89-2F7D3D11E680}" type="parTrans" cxnId="{42116837-9C07-4F38-8263-A30D7800AE15}">
      <dgm:prSet/>
      <dgm:spPr/>
      <dgm:t>
        <a:bodyPr/>
        <a:lstStyle/>
        <a:p>
          <a:endParaRPr lang="pt-BR"/>
        </a:p>
      </dgm:t>
    </dgm:pt>
    <dgm:pt modelId="{16180266-5EFF-4D1D-B916-6FCF9B37866C}" type="sibTrans" cxnId="{42116837-9C07-4F38-8263-A30D7800AE15}">
      <dgm:prSet/>
      <dgm:spPr/>
      <dgm:t>
        <a:bodyPr/>
        <a:lstStyle/>
        <a:p>
          <a:endParaRPr lang="pt-BR"/>
        </a:p>
      </dgm:t>
    </dgm:pt>
    <dgm:pt modelId="{A8999987-8C44-4FE5-B067-A7AFE884B4D4}">
      <dgm:prSet phldrT="[Texto]"/>
      <dgm:spPr/>
      <dgm:t>
        <a:bodyPr/>
        <a:lstStyle/>
        <a:p>
          <a:r>
            <a:rPr lang="pt-BR" dirty="0" smtClean="0"/>
            <a:t>5</a:t>
          </a:r>
          <a:endParaRPr lang="pt-BR" dirty="0"/>
        </a:p>
      </dgm:t>
    </dgm:pt>
    <dgm:pt modelId="{885B7088-CF4E-46E6-A98C-B694A1C46752}" type="sibTrans" cxnId="{E522BEE4-8395-412A-90D3-7EC50589DE0B}">
      <dgm:prSet/>
      <dgm:spPr/>
      <dgm:t>
        <a:bodyPr/>
        <a:lstStyle/>
        <a:p>
          <a:endParaRPr lang="pt-BR"/>
        </a:p>
      </dgm:t>
    </dgm:pt>
    <dgm:pt modelId="{783224A3-214E-4B4C-9F0B-87E10178FBE4}" type="parTrans" cxnId="{E522BEE4-8395-412A-90D3-7EC50589DE0B}">
      <dgm:prSet/>
      <dgm:spPr/>
      <dgm:t>
        <a:bodyPr/>
        <a:lstStyle/>
        <a:p>
          <a:endParaRPr lang="pt-BR"/>
        </a:p>
      </dgm:t>
    </dgm:pt>
    <dgm:pt modelId="{C2DFF5A5-6F46-4CC9-91E0-9E557ADA4179}">
      <dgm:prSet phldrT="[Texto]"/>
      <dgm:spPr/>
      <dgm:t>
        <a:bodyPr/>
        <a:lstStyle/>
        <a:p>
          <a:r>
            <a:rPr lang="pt-BR" dirty="0" smtClean="0"/>
            <a:t>6</a:t>
          </a:r>
          <a:endParaRPr lang="pt-BR" dirty="0"/>
        </a:p>
      </dgm:t>
    </dgm:pt>
    <dgm:pt modelId="{C4F8ADF7-59C7-4EEC-B158-425122064532}" type="sibTrans" cxnId="{3C2F2CC0-37A0-4573-9915-F83F334DBCF8}">
      <dgm:prSet/>
      <dgm:spPr/>
      <dgm:t>
        <a:bodyPr/>
        <a:lstStyle/>
        <a:p>
          <a:endParaRPr lang="pt-BR"/>
        </a:p>
      </dgm:t>
    </dgm:pt>
    <dgm:pt modelId="{381BE253-8073-4B91-AD6F-CE476B2AD0AF}" type="parTrans" cxnId="{3C2F2CC0-37A0-4573-9915-F83F334DBCF8}">
      <dgm:prSet/>
      <dgm:spPr/>
      <dgm:t>
        <a:bodyPr/>
        <a:lstStyle/>
        <a:p>
          <a:endParaRPr lang="pt-BR"/>
        </a:p>
      </dgm:t>
    </dgm:pt>
    <dgm:pt modelId="{9101D118-452B-4144-BFE4-52B468B479CB}">
      <dgm:prSet phldrT="[Texto]"/>
      <dgm:spPr/>
      <dgm:t>
        <a:bodyPr/>
        <a:lstStyle/>
        <a:p>
          <a:r>
            <a:rPr lang="pt-BR" dirty="0" smtClean="0"/>
            <a:t>4</a:t>
          </a:r>
          <a:endParaRPr lang="pt-BR" dirty="0"/>
        </a:p>
      </dgm:t>
    </dgm:pt>
    <dgm:pt modelId="{B9865D43-2141-4421-8CFB-3928D005E468}" type="parTrans" cxnId="{388B2CA1-3EE3-4B71-8EB1-826325D09E15}">
      <dgm:prSet/>
      <dgm:spPr/>
      <dgm:t>
        <a:bodyPr/>
        <a:lstStyle/>
        <a:p>
          <a:endParaRPr lang="pt-BR"/>
        </a:p>
      </dgm:t>
    </dgm:pt>
    <dgm:pt modelId="{467B515B-8037-4D65-902F-92C4B3A10FA3}" type="sibTrans" cxnId="{388B2CA1-3EE3-4B71-8EB1-826325D09E15}">
      <dgm:prSet/>
      <dgm:spPr/>
      <dgm:t>
        <a:bodyPr/>
        <a:lstStyle/>
        <a:p>
          <a:endParaRPr lang="pt-BR"/>
        </a:p>
      </dgm:t>
    </dgm:pt>
    <dgm:pt modelId="{61B546BA-9E9D-481D-B5B1-774B7104BD86}">
      <dgm:prSet/>
      <dgm:spPr/>
      <dgm:t>
        <a:bodyPr/>
        <a:lstStyle/>
        <a:p>
          <a:r>
            <a:rPr lang="pt-BR" dirty="0" smtClean="0"/>
            <a:t>Circunferência 2</a:t>
          </a:r>
          <a:endParaRPr lang="pt-BR"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37BC7987-0AFD-4ECA-9117-713954B8D917}" type="parTrans" cxnId="{7DF85E15-91FB-461B-90D9-9311818A30BA}">
      <dgm:prSet/>
      <dgm:spPr/>
      <dgm:t>
        <a:bodyPr/>
        <a:lstStyle/>
        <a:p>
          <a:endParaRPr lang="pt-BR"/>
        </a:p>
      </dgm:t>
    </dgm:pt>
    <dgm:pt modelId="{9C3FAB1F-497B-4A39-ADFE-DD3C30CFFEF3}" type="sibTrans" cxnId="{7DF85E15-91FB-461B-90D9-9311818A30BA}">
      <dgm:prSet/>
      <dgm:spPr/>
      <dgm:t>
        <a:bodyPr/>
        <a:lstStyle/>
        <a:p>
          <a:endParaRPr lang="pt-BR"/>
        </a:p>
      </dgm:t>
    </dgm:pt>
    <dgm:pt modelId="{1A33801C-3302-4512-ACC3-C267D95F9CBF}" type="pres">
      <dgm:prSet presAssocID="{9F4755A3-9CCF-4EE1-838C-FF079F477D43}" presName="linearFlow" presStyleCnt="0">
        <dgm:presLayoutVars>
          <dgm:dir/>
          <dgm:animLvl val="lvl"/>
          <dgm:resizeHandles val="exact"/>
        </dgm:presLayoutVars>
      </dgm:prSet>
      <dgm:spPr/>
      <dgm:t>
        <a:bodyPr/>
        <a:lstStyle/>
        <a:p>
          <a:endParaRPr lang="pt-BR"/>
        </a:p>
      </dgm:t>
    </dgm:pt>
    <dgm:pt modelId="{A53ED77A-1988-420E-AF5F-EEF9EBD5F909}" type="pres">
      <dgm:prSet presAssocID="{1AA94E33-16BB-4D09-9701-5FFA3E813678}" presName="composite" presStyleCnt="0"/>
      <dgm:spPr/>
    </dgm:pt>
    <dgm:pt modelId="{6F1C8B98-5954-46D7-AF50-BD0ED02F4B02}" type="pres">
      <dgm:prSet presAssocID="{1AA94E33-16BB-4D09-9701-5FFA3E813678}" presName="parentText" presStyleLbl="alignNode1" presStyleIdx="0" presStyleCnt="6">
        <dgm:presLayoutVars>
          <dgm:chMax val="1"/>
          <dgm:bulletEnabled val="1"/>
        </dgm:presLayoutVars>
      </dgm:prSet>
      <dgm:spPr/>
      <dgm:t>
        <a:bodyPr/>
        <a:lstStyle/>
        <a:p>
          <a:endParaRPr lang="pt-BR"/>
        </a:p>
      </dgm:t>
    </dgm:pt>
    <dgm:pt modelId="{2C33E365-0085-4A01-94E3-BB54D792BE40}" type="pres">
      <dgm:prSet presAssocID="{1AA94E33-16BB-4D09-9701-5FFA3E813678}" presName="descendantText" presStyleLbl="alignAcc1" presStyleIdx="0" presStyleCnt="6">
        <dgm:presLayoutVars>
          <dgm:bulletEnabled val="1"/>
        </dgm:presLayoutVars>
      </dgm:prSet>
      <dgm:spPr/>
      <dgm:t>
        <a:bodyPr/>
        <a:lstStyle/>
        <a:p>
          <a:endParaRPr lang="pt-BR"/>
        </a:p>
      </dgm:t>
    </dgm:pt>
    <dgm:pt modelId="{15636B15-FEBC-48E1-BC96-E54EDBBF4C6A}" type="pres">
      <dgm:prSet presAssocID="{CB22E1E4-3984-4D5E-9EEF-44FC79E72CDA}" presName="sp" presStyleCnt="0"/>
      <dgm:spPr/>
    </dgm:pt>
    <dgm:pt modelId="{3BC1AAB8-168D-466C-8A42-419AF9116DF9}" type="pres">
      <dgm:prSet presAssocID="{7CE55E06-DA44-4477-AF2B-C129651FD020}" presName="composite" presStyleCnt="0"/>
      <dgm:spPr/>
    </dgm:pt>
    <dgm:pt modelId="{A792FD0F-C5FA-4A85-93CB-124A3641F8DF}" type="pres">
      <dgm:prSet presAssocID="{7CE55E06-DA44-4477-AF2B-C129651FD020}" presName="parentText" presStyleLbl="alignNode1" presStyleIdx="1" presStyleCnt="6">
        <dgm:presLayoutVars>
          <dgm:chMax val="1"/>
          <dgm:bulletEnabled val="1"/>
        </dgm:presLayoutVars>
      </dgm:prSet>
      <dgm:spPr/>
      <dgm:t>
        <a:bodyPr/>
        <a:lstStyle/>
        <a:p>
          <a:endParaRPr lang="pt-BR"/>
        </a:p>
      </dgm:t>
    </dgm:pt>
    <dgm:pt modelId="{FF02CC24-6DCF-4723-9121-FD41D2C162EF}" type="pres">
      <dgm:prSet presAssocID="{7CE55E06-DA44-4477-AF2B-C129651FD020}" presName="descendantText" presStyleLbl="alignAcc1" presStyleIdx="1" presStyleCnt="6">
        <dgm:presLayoutVars>
          <dgm:bulletEnabled val="1"/>
        </dgm:presLayoutVars>
      </dgm:prSet>
      <dgm:spPr/>
      <dgm:t>
        <a:bodyPr/>
        <a:lstStyle/>
        <a:p>
          <a:endParaRPr lang="pt-BR"/>
        </a:p>
      </dgm:t>
    </dgm:pt>
    <dgm:pt modelId="{D0AB0BB2-60A5-4492-9A48-1A970714773E}" type="pres">
      <dgm:prSet presAssocID="{3EE3C55E-475E-4EF6-B409-E29C72BBD133}" presName="sp" presStyleCnt="0"/>
      <dgm:spPr/>
    </dgm:pt>
    <dgm:pt modelId="{41753334-6C9C-4853-B9A8-AAA5CFDD71C3}" type="pres">
      <dgm:prSet presAssocID="{83FADD4B-3FB0-4E04-9131-90A2ED199F96}" presName="composite" presStyleCnt="0"/>
      <dgm:spPr/>
    </dgm:pt>
    <dgm:pt modelId="{D5D7F29F-07C3-47F7-A111-F8B8D2F1C328}" type="pres">
      <dgm:prSet presAssocID="{83FADD4B-3FB0-4E04-9131-90A2ED199F96}" presName="parentText" presStyleLbl="alignNode1" presStyleIdx="2" presStyleCnt="6">
        <dgm:presLayoutVars>
          <dgm:chMax val="1"/>
          <dgm:bulletEnabled val="1"/>
        </dgm:presLayoutVars>
      </dgm:prSet>
      <dgm:spPr/>
      <dgm:t>
        <a:bodyPr/>
        <a:lstStyle/>
        <a:p>
          <a:endParaRPr lang="pt-BR"/>
        </a:p>
      </dgm:t>
    </dgm:pt>
    <dgm:pt modelId="{7A51DB0D-6473-4F3A-9A54-D297A41EF28D}" type="pres">
      <dgm:prSet presAssocID="{83FADD4B-3FB0-4E04-9131-90A2ED199F96}" presName="descendantText" presStyleLbl="alignAcc1" presStyleIdx="2" presStyleCnt="6">
        <dgm:presLayoutVars>
          <dgm:bulletEnabled val="1"/>
        </dgm:presLayoutVars>
      </dgm:prSet>
      <dgm:spPr/>
      <dgm:t>
        <a:bodyPr/>
        <a:lstStyle/>
        <a:p>
          <a:endParaRPr lang="pt-BR"/>
        </a:p>
      </dgm:t>
    </dgm:pt>
    <dgm:pt modelId="{0915FD1D-11F0-43AF-8E61-FEDE0A55E5F2}" type="pres">
      <dgm:prSet presAssocID="{89C4435B-9C32-41E1-9CBD-40826769C30B}" presName="sp" presStyleCnt="0"/>
      <dgm:spPr/>
    </dgm:pt>
    <dgm:pt modelId="{DE2D7FF2-448D-4A1E-A633-1D8782850EA3}" type="pres">
      <dgm:prSet presAssocID="{9101D118-452B-4144-BFE4-52B468B479CB}" presName="composite" presStyleCnt="0"/>
      <dgm:spPr/>
    </dgm:pt>
    <dgm:pt modelId="{C3D9CF28-3AA4-46F6-84F6-56DF4DCA8A82}" type="pres">
      <dgm:prSet presAssocID="{9101D118-452B-4144-BFE4-52B468B479CB}" presName="parentText" presStyleLbl="alignNode1" presStyleIdx="3" presStyleCnt="6">
        <dgm:presLayoutVars>
          <dgm:chMax val="1"/>
          <dgm:bulletEnabled val="1"/>
        </dgm:presLayoutVars>
      </dgm:prSet>
      <dgm:spPr/>
      <dgm:t>
        <a:bodyPr/>
        <a:lstStyle/>
        <a:p>
          <a:endParaRPr lang="pt-BR"/>
        </a:p>
      </dgm:t>
    </dgm:pt>
    <dgm:pt modelId="{EBC3F601-E590-4688-96FA-3ECB5A2120C6}" type="pres">
      <dgm:prSet presAssocID="{9101D118-452B-4144-BFE4-52B468B479CB}" presName="descendantText" presStyleLbl="alignAcc1" presStyleIdx="3" presStyleCnt="6">
        <dgm:presLayoutVars>
          <dgm:bulletEnabled val="1"/>
        </dgm:presLayoutVars>
      </dgm:prSet>
      <dgm:spPr/>
      <dgm:t>
        <a:bodyPr/>
        <a:lstStyle/>
        <a:p>
          <a:endParaRPr lang="pt-BR"/>
        </a:p>
      </dgm:t>
    </dgm:pt>
    <dgm:pt modelId="{3E52648C-65A0-41F4-B941-A8F8E5CB0FE1}" type="pres">
      <dgm:prSet presAssocID="{467B515B-8037-4D65-902F-92C4B3A10FA3}" presName="sp" presStyleCnt="0"/>
      <dgm:spPr/>
    </dgm:pt>
    <dgm:pt modelId="{98FB96FD-73E1-489C-81FA-5755B986D62E}" type="pres">
      <dgm:prSet presAssocID="{A8999987-8C44-4FE5-B067-A7AFE884B4D4}" presName="composite" presStyleCnt="0"/>
      <dgm:spPr/>
    </dgm:pt>
    <dgm:pt modelId="{3508125D-073F-41DC-9D19-0A344F478825}" type="pres">
      <dgm:prSet presAssocID="{A8999987-8C44-4FE5-B067-A7AFE884B4D4}" presName="parentText" presStyleLbl="alignNode1" presStyleIdx="4" presStyleCnt="6">
        <dgm:presLayoutVars>
          <dgm:chMax val="1"/>
          <dgm:bulletEnabled val="1"/>
        </dgm:presLayoutVars>
      </dgm:prSet>
      <dgm:spPr/>
      <dgm:t>
        <a:bodyPr/>
        <a:lstStyle/>
        <a:p>
          <a:endParaRPr lang="pt-BR"/>
        </a:p>
      </dgm:t>
    </dgm:pt>
    <dgm:pt modelId="{208680B7-F4F3-4DE1-9498-7FAE1327D36B}" type="pres">
      <dgm:prSet presAssocID="{A8999987-8C44-4FE5-B067-A7AFE884B4D4}" presName="descendantText" presStyleLbl="alignAcc1" presStyleIdx="4" presStyleCnt="6">
        <dgm:presLayoutVars>
          <dgm:bulletEnabled val="1"/>
        </dgm:presLayoutVars>
      </dgm:prSet>
      <dgm:spPr/>
      <dgm:t>
        <a:bodyPr/>
        <a:lstStyle/>
        <a:p>
          <a:endParaRPr lang="pt-BR"/>
        </a:p>
      </dgm:t>
    </dgm:pt>
    <dgm:pt modelId="{7A4CD499-F071-4787-BE3A-49B838C1347B}" type="pres">
      <dgm:prSet presAssocID="{885B7088-CF4E-46E6-A98C-B694A1C46752}" presName="sp" presStyleCnt="0"/>
      <dgm:spPr/>
    </dgm:pt>
    <dgm:pt modelId="{386D2EDD-A368-4A7E-B021-0A0719C703AE}" type="pres">
      <dgm:prSet presAssocID="{C2DFF5A5-6F46-4CC9-91E0-9E557ADA4179}" presName="composite" presStyleCnt="0"/>
      <dgm:spPr/>
    </dgm:pt>
    <dgm:pt modelId="{466208A6-F1FF-45B5-AE25-3814CEDE9C16}" type="pres">
      <dgm:prSet presAssocID="{C2DFF5A5-6F46-4CC9-91E0-9E557ADA4179}" presName="parentText" presStyleLbl="alignNode1" presStyleIdx="5" presStyleCnt="6">
        <dgm:presLayoutVars>
          <dgm:chMax val="1"/>
          <dgm:bulletEnabled val="1"/>
        </dgm:presLayoutVars>
      </dgm:prSet>
      <dgm:spPr/>
      <dgm:t>
        <a:bodyPr/>
        <a:lstStyle/>
        <a:p>
          <a:endParaRPr lang="pt-BR"/>
        </a:p>
      </dgm:t>
    </dgm:pt>
    <dgm:pt modelId="{92C69A10-4962-4A7F-BD08-FFD4A641DEE1}" type="pres">
      <dgm:prSet presAssocID="{C2DFF5A5-6F46-4CC9-91E0-9E557ADA4179}" presName="descendantText" presStyleLbl="alignAcc1" presStyleIdx="5" presStyleCnt="6">
        <dgm:presLayoutVars>
          <dgm:bulletEnabled val="1"/>
        </dgm:presLayoutVars>
      </dgm:prSet>
      <dgm:spPr/>
      <dgm:t>
        <a:bodyPr/>
        <a:lstStyle/>
        <a:p>
          <a:endParaRPr lang="pt-BR"/>
        </a:p>
      </dgm:t>
    </dgm:pt>
  </dgm:ptLst>
  <dgm:cxnLst>
    <dgm:cxn modelId="{5337D2C5-A015-42B5-A690-054AC5992638}" type="presOf" srcId="{61B546BA-9E9D-481D-B5B1-774B7104BD86}" destId="{EBC3F601-E590-4688-96FA-3ECB5A2120C6}" srcOrd="0" destOrd="0" presId="urn:microsoft.com/office/officeart/2005/8/layout/chevron2"/>
    <dgm:cxn modelId="{D2596912-FA13-4F56-BDC3-A382B82DE4EF}" type="presOf" srcId="{7CE55E06-DA44-4477-AF2B-C129651FD020}" destId="{A792FD0F-C5FA-4A85-93CB-124A3641F8DF}" srcOrd="0" destOrd="0" presId="urn:microsoft.com/office/officeart/2005/8/layout/chevron2"/>
    <dgm:cxn modelId="{D3801CF8-7FD4-4244-BCD2-BB4E68B5486A}" srcId="{A8999987-8C44-4FE5-B067-A7AFE884B4D4}" destId="{8625D7AC-3D4F-42E8-A8FE-64B89E22B271}" srcOrd="0" destOrd="0" parTransId="{1336D85D-E38B-407E-A121-310A9635E6AD}" sibTransId="{3B0DB2E7-0078-49D9-BAC2-C1B79117E55E}"/>
    <dgm:cxn modelId="{C5F6FCE9-3BBA-4CEA-8955-A96D86339533}" srcId="{9F4755A3-9CCF-4EE1-838C-FF079F477D43}" destId="{1AA94E33-16BB-4D09-9701-5FFA3E813678}" srcOrd="0" destOrd="0" parTransId="{DA2E1531-639F-4F8C-B762-38289D704BE8}" sibTransId="{CB22E1E4-3984-4D5E-9EEF-44FC79E72CDA}"/>
    <dgm:cxn modelId="{088485B7-3B3D-4F2E-81E7-FB1ECC3B016A}" type="presOf" srcId="{8F734541-5182-448B-B90A-5D9AFA42626C}" destId="{FF02CC24-6DCF-4723-9121-FD41D2C162EF}" srcOrd="0" destOrd="0" presId="urn:microsoft.com/office/officeart/2005/8/layout/chevron2"/>
    <dgm:cxn modelId="{973A1A35-B518-44A3-9A91-B71FCEDDD809}" srcId="{9F4755A3-9CCF-4EE1-838C-FF079F477D43}" destId="{7CE55E06-DA44-4477-AF2B-C129651FD020}" srcOrd="1" destOrd="0" parTransId="{013E402F-38BA-4DAA-8D69-0127D578B5FB}" sibTransId="{3EE3C55E-475E-4EF6-B409-E29C72BBD133}"/>
    <dgm:cxn modelId="{48FCB3F3-FC6F-4765-857D-4C89D4E57581}" type="presOf" srcId="{83FADD4B-3FB0-4E04-9131-90A2ED199F96}" destId="{D5D7F29F-07C3-47F7-A111-F8B8D2F1C328}" srcOrd="0" destOrd="0" presId="urn:microsoft.com/office/officeart/2005/8/layout/chevron2"/>
    <dgm:cxn modelId="{3C2F2CC0-37A0-4573-9915-F83F334DBCF8}" srcId="{9F4755A3-9CCF-4EE1-838C-FF079F477D43}" destId="{C2DFF5A5-6F46-4CC9-91E0-9E557ADA4179}" srcOrd="5" destOrd="0" parTransId="{381BE253-8073-4B91-AD6F-CE476B2AD0AF}" sibTransId="{C4F8ADF7-59C7-4EEC-B158-425122064532}"/>
    <dgm:cxn modelId="{42116837-9C07-4F38-8263-A30D7800AE15}" srcId="{C2DFF5A5-6F46-4CC9-91E0-9E557ADA4179}" destId="{A51EBD5B-CB4F-4123-80FB-10D706B3D67C}" srcOrd="0" destOrd="0" parTransId="{1139FABC-D98D-4ABC-8E89-2F7D3D11E680}" sibTransId="{16180266-5EFF-4D1D-B916-6FCF9B37866C}"/>
    <dgm:cxn modelId="{48CEF879-365E-46A7-B099-BCB8DE61CECB}" srcId="{7CE55E06-DA44-4477-AF2B-C129651FD020}" destId="{8F734541-5182-448B-B90A-5D9AFA42626C}" srcOrd="0" destOrd="0" parTransId="{8F53B2F5-241C-408A-9D75-7D7F4EFECCC4}" sibTransId="{CB7C457C-9BFE-4831-A994-46BA0B85C136}"/>
    <dgm:cxn modelId="{A6E063F3-F06F-4F0E-B017-F4E2D3DBB00C}" type="presOf" srcId="{8625D7AC-3D4F-42E8-A8FE-64B89E22B271}" destId="{208680B7-F4F3-4DE1-9498-7FAE1327D36B}" srcOrd="0" destOrd="0" presId="urn:microsoft.com/office/officeart/2005/8/layout/chevron2"/>
    <dgm:cxn modelId="{2A30FDD2-C475-49F5-9EB0-EAC5FEBD79FE}" type="presOf" srcId="{A8999987-8C44-4FE5-B067-A7AFE884B4D4}" destId="{3508125D-073F-41DC-9D19-0A344F478825}" srcOrd="0" destOrd="0" presId="urn:microsoft.com/office/officeart/2005/8/layout/chevron2"/>
    <dgm:cxn modelId="{388B2CA1-3EE3-4B71-8EB1-826325D09E15}" srcId="{9F4755A3-9CCF-4EE1-838C-FF079F477D43}" destId="{9101D118-452B-4144-BFE4-52B468B479CB}" srcOrd="3" destOrd="0" parTransId="{B9865D43-2141-4421-8CFB-3928D005E468}" sibTransId="{467B515B-8037-4D65-902F-92C4B3A10FA3}"/>
    <dgm:cxn modelId="{7C1D10ED-6CD1-4D2E-9BF9-1F54C0EED8E2}" type="presOf" srcId="{1AA94E33-16BB-4D09-9701-5FFA3E813678}" destId="{6F1C8B98-5954-46D7-AF50-BD0ED02F4B02}" srcOrd="0" destOrd="0" presId="urn:microsoft.com/office/officeart/2005/8/layout/chevron2"/>
    <dgm:cxn modelId="{4E56BE9A-0060-431E-825E-CF753B51159B}" type="presOf" srcId="{B81C409A-5F21-45C4-A8BE-590FC40BBC84}" destId="{2C33E365-0085-4A01-94E3-BB54D792BE40}" srcOrd="0" destOrd="0" presId="urn:microsoft.com/office/officeart/2005/8/layout/chevron2"/>
    <dgm:cxn modelId="{4057A198-C5BC-4E46-A7C1-2C18A127DFFF}" srcId="{1AA94E33-16BB-4D09-9701-5FFA3E813678}" destId="{B81C409A-5F21-45C4-A8BE-590FC40BBC84}" srcOrd="0" destOrd="0" parTransId="{F4F41235-1880-4DEC-A0BE-6BF604A9901C}" sibTransId="{7B032739-3B5B-4138-8F24-90E5D3301A91}"/>
    <dgm:cxn modelId="{8B0692F1-6057-4BC7-A590-01ABD0DB3E2E}" srcId="{83FADD4B-3FB0-4E04-9131-90A2ED199F96}" destId="{BD42D7EF-7AFB-4988-86C3-DE727889B315}" srcOrd="0" destOrd="0" parTransId="{AB1CEA4D-56B4-4E92-9F5E-FC05E73B46B2}" sibTransId="{E9B9C70E-FCF2-4C17-BCE1-C3DB1CDE287E}"/>
    <dgm:cxn modelId="{5FC2F405-F7F4-4B09-8997-54363F7FEA5F}" type="presOf" srcId="{BD42D7EF-7AFB-4988-86C3-DE727889B315}" destId="{7A51DB0D-6473-4F3A-9A54-D297A41EF28D}" srcOrd="0" destOrd="0" presId="urn:microsoft.com/office/officeart/2005/8/layout/chevron2"/>
    <dgm:cxn modelId="{4AA91061-61B4-4C9F-801F-C2D525C88510}" type="presOf" srcId="{9F4755A3-9CCF-4EE1-838C-FF079F477D43}" destId="{1A33801C-3302-4512-ACC3-C267D95F9CBF}" srcOrd="0" destOrd="0" presId="urn:microsoft.com/office/officeart/2005/8/layout/chevron2"/>
    <dgm:cxn modelId="{9E7B7E51-509F-4FBC-A763-248B2340C6F0}" type="presOf" srcId="{A51EBD5B-CB4F-4123-80FB-10D706B3D67C}" destId="{92C69A10-4962-4A7F-BD08-FFD4A641DEE1}" srcOrd="0" destOrd="0" presId="urn:microsoft.com/office/officeart/2005/8/layout/chevron2"/>
    <dgm:cxn modelId="{846FBA6E-6FA8-435B-A204-4A1A61F5416B}" srcId="{9F4755A3-9CCF-4EE1-838C-FF079F477D43}" destId="{83FADD4B-3FB0-4E04-9131-90A2ED199F96}" srcOrd="2" destOrd="0" parTransId="{7432B5D1-1633-43BA-99FB-1599E92A938F}" sibTransId="{89C4435B-9C32-41E1-9CBD-40826769C30B}"/>
    <dgm:cxn modelId="{E522BEE4-8395-412A-90D3-7EC50589DE0B}" srcId="{9F4755A3-9CCF-4EE1-838C-FF079F477D43}" destId="{A8999987-8C44-4FE5-B067-A7AFE884B4D4}" srcOrd="4" destOrd="0" parTransId="{783224A3-214E-4B4C-9F0B-87E10178FBE4}" sibTransId="{885B7088-CF4E-46E6-A98C-B694A1C46752}"/>
    <dgm:cxn modelId="{7DF85E15-91FB-461B-90D9-9311818A30BA}" srcId="{9101D118-452B-4144-BFE4-52B468B479CB}" destId="{61B546BA-9E9D-481D-B5B1-774B7104BD86}" srcOrd="0" destOrd="0" parTransId="{37BC7987-0AFD-4ECA-9117-713954B8D917}" sibTransId="{9C3FAB1F-497B-4A39-ADFE-DD3C30CFFEF3}"/>
    <dgm:cxn modelId="{B45A9842-94BA-4CB6-A261-649DAD20A826}" type="presOf" srcId="{9101D118-452B-4144-BFE4-52B468B479CB}" destId="{C3D9CF28-3AA4-46F6-84F6-56DF4DCA8A82}" srcOrd="0" destOrd="0" presId="urn:microsoft.com/office/officeart/2005/8/layout/chevron2"/>
    <dgm:cxn modelId="{8A2001E7-6E89-4DBC-9BD7-4CF741278B73}" type="presOf" srcId="{C2DFF5A5-6F46-4CC9-91E0-9E557ADA4179}" destId="{466208A6-F1FF-45B5-AE25-3814CEDE9C16}" srcOrd="0" destOrd="0" presId="urn:microsoft.com/office/officeart/2005/8/layout/chevron2"/>
    <dgm:cxn modelId="{FE1E9EBE-C0EE-426D-9756-94158F6571BB}" type="presParOf" srcId="{1A33801C-3302-4512-ACC3-C267D95F9CBF}" destId="{A53ED77A-1988-420E-AF5F-EEF9EBD5F909}" srcOrd="0" destOrd="0" presId="urn:microsoft.com/office/officeart/2005/8/layout/chevron2"/>
    <dgm:cxn modelId="{DACB661E-3757-4140-A1B2-A27F975A1585}" type="presParOf" srcId="{A53ED77A-1988-420E-AF5F-EEF9EBD5F909}" destId="{6F1C8B98-5954-46D7-AF50-BD0ED02F4B02}" srcOrd="0" destOrd="0" presId="urn:microsoft.com/office/officeart/2005/8/layout/chevron2"/>
    <dgm:cxn modelId="{035D1E1E-C537-43C1-8B29-83030F95B652}" type="presParOf" srcId="{A53ED77A-1988-420E-AF5F-EEF9EBD5F909}" destId="{2C33E365-0085-4A01-94E3-BB54D792BE40}" srcOrd="1" destOrd="0" presId="urn:microsoft.com/office/officeart/2005/8/layout/chevron2"/>
    <dgm:cxn modelId="{848201A7-C13A-47A3-9EBB-C72F96277D0F}" type="presParOf" srcId="{1A33801C-3302-4512-ACC3-C267D95F9CBF}" destId="{15636B15-FEBC-48E1-BC96-E54EDBBF4C6A}" srcOrd="1" destOrd="0" presId="urn:microsoft.com/office/officeart/2005/8/layout/chevron2"/>
    <dgm:cxn modelId="{40D7C30F-A596-467B-8322-D0E83BC94A72}" type="presParOf" srcId="{1A33801C-3302-4512-ACC3-C267D95F9CBF}" destId="{3BC1AAB8-168D-466C-8A42-419AF9116DF9}" srcOrd="2" destOrd="0" presId="urn:microsoft.com/office/officeart/2005/8/layout/chevron2"/>
    <dgm:cxn modelId="{215095FC-7E03-4131-A629-A38B33033AB3}" type="presParOf" srcId="{3BC1AAB8-168D-466C-8A42-419AF9116DF9}" destId="{A792FD0F-C5FA-4A85-93CB-124A3641F8DF}" srcOrd="0" destOrd="0" presId="urn:microsoft.com/office/officeart/2005/8/layout/chevron2"/>
    <dgm:cxn modelId="{1BD75EC4-69E8-4AD2-86A6-58273E10EC12}" type="presParOf" srcId="{3BC1AAB8-168D-466C-8A42-419AF9116DF9}" destId="{FF02CC24-6DCF-4723-9121-FD41D2C162EF}" srcOrd="1" destOrd="0" presId="urn:microsoft.com/office/officeart/2005/8/layout/chevron2"/>
    <dgm:cxn modelId="{371093E3-FD7A-470F-9C3A-CA289B558A48}" type="presParOf" srcId="{1A33801C-3302-4512-ACC3-C267D95F9CBF}" destId="{D0AB0BB2-60A5-4492-9A48-1A970714773E}" srcOrd="3" destOrd="0" presId="urn:microsoft.com/office/officeart/2005/8/layout/chevron2"/>
    <dgm:cxn modelId="{D451AD66-DD81-4E94-985A-485689A6DD74}" type="presParOf" srcId="{1A33801C-3302-4512-ACC3-C267D95F9CBF}" destId="{41753334-6C9C-4853-B9A8-AAA5CFDD71C3}" srcOrd="4" destOrd="0" presId="urn:microsoft.com/office/officeart/2005/8/layout/chevron2"/>
    <dgm:cxn modelId="{BC87DC3C-18A0-435C-BBEF-A167F8947BE7}" type="presParOf" srcId="{41753334-6C9C-4853-B9A8-AAA5CFDD71C3}" destId="{D5D7F29F-07C3-47F7-A111-F8B8D2F1C328}" srcOrd="0" destOrd="0" presId="urn:microsoft.com/office/officeart/2005/8/layout/chevron2"/>
    <dgm:cxn modelId="{B6A10EFA-AE51-4301-9CC3-486D0E5065E6}" type="presParOf" srcId="{41753334-6C9C-4853-B9A8-AAA5CFDD71C3}" destId="{7A51DB0D-6473-4F3A-9A54-D297A41EF28D}" srcOrd="1" destOrd="0" presId="urn:microsoft.com/office/officeart/2005/8/layout/chevron2"/>
    <dgm:cxn modelId="{CE7961B1-A9BE-4086-9D4E-06D9D4900E56}" type="presParOf" srcId="{1A33801C-3302-4512-ACC3-C267D95F9CBF}" destId="{0915FD1D-11F0-43AF-8E61-FEDE0A55E5F2}" srcOrd="5" destOrd="0" presId="urn:microsoft.com/office/officeart/2005/8/layout/chevron2"/>
    <dgm:cxn modelId="{FA2B770B-71B9-4514-AC45-F943C5CE8F37}" type="presParOf" srcId="{1A33801C-3302-4512-ACC3-C267D95F9CBF}" destId="{DE2D7FF2-448D-4A1E-A633-1D8782850EA3}" srcOrd="6" destOrd="0" presId="urn:microsoft.com/office/officeart/2005/8/layout/chevron2"/>
    <dgm:cxn modelId="{DBD6DF5F-6AA4-4379-BA67-406E066A262F}" type="presParOf" srcId="{DE2D7FF2-448D-4A1E-A633-1D8782850EA3}" destId="{C3D9CF28-3AA4-46F6-84F6-56DF4DCA8A82}" srcOrd="0" destOrd="0" presId="urn:microsoft.com/office/officeart/2005/8/layout/chevron2"/>
    <dgm:cxn modelId="{C62DBF2F-B347-47A9-89FF-33FF3E843A42}" type="presParOf" srcId="{DE2D7FF2-448D-4A1E-A633-1D8782850EA3}" destId="{EBC3F601-E590-4688-96FA-3ECB5A2120C6}" srcOrd="1" destOrd="0" presId="urn:microsoft.com/office/officeart/2005/8/layout/chevron2"/>
    <dgm:cxn modelId="{72E1FB23-FA06-4B76-AFFE-FD6DA33B5ABE}" type="presParOf" srcId="{1A33801C-3302-4512-ACC3-C267D95F9CBF}" destId="{3E52648C-65A0-41F4-B941-A8F8E5CB0FE1}" srcOrd="7" destOrd="0" presId="urn:microsoft.com/office/officeart/2005/8/layout/chevron2"/>
    <dgm:cxn modelId="{6C40929A-8625-46B9-9B4E-3A0C3814CFF6}" type="presParOf" srcId="{1A33801C-3302-4512-ACC3-C267D95F9CBF}" destId="{98FB96FD-73E1-489C-81FA-5755B986D62E}" srcOrd="8" destOrd="0" presId="urn:microsoft.com/office/officeart/2005/8/layout/chevron2"/>
    <dgm:cxn modelId="{A24528EF-B749-45E9-9BA4-E38C21F7EAE1}" type="presParOf" srcId="{98FB96FD-73E1-489C-81FA-5755B986D62E}" destId="{3508125D-073F-41DC-9D19-0A344F478825}" srcOrd="0" destOrd="0" presId="urn:microsoft.com/office/officeart/2005/8/layout/chevron2"/>
    <dgm:cxn modelId="{9C94501B-F870-4368-BC25-C047E2D94189}" type="presParOf" srcId="{98FB96FD-73E1-489C-81FA-5755B986D62E}" destId="{208680B7-F4F3-4DE1-9498-7FAE1327D36B}" srcOrd="1" destOrd="0" presId="urn:microsoft.com/office/officeart/2005/8/layout/chevron2"/>
    <dgm:cxn modelId="{3D96C980-3D34-4917-9A1E-2919E8B8D575}" type="presParOf" srcId="{1A33801C-3302-4512-ACC3-C267D95F9CBF}" destId="{7A4CD499-F071-4787-BE3A-49B838C1347B}" srcOrd="9" destOrd="0" presId="urn:microsoft.com/office/officeart/2005/8/layout/chevron2"/>
    <dgm:cxn modelId="{377A2F1D-188E-4FA9-BE71-A731F1BD0990}" type="presParOf" srcId="{1A33801C-3302-4512-ACC3-C267D95F9CBF}" destId="{386D2EDD-A368-4A7E-B021-0A0719C703AE}" srcOrd="10" destOrd="0" presId="urn:microsoft.com/office/officeart/2005/8/layout/chevron2"/>
    <dgm:cxn modelId="{9FCD75A1-2B0F-4DA3-84AB-4E74C2C57404}" type="presParOf" srcId="{386D2EDD-A368-4A7E-B021-0A0719C703AE}" destId="{466208A6-F1FF-45B5-AE25-3814CEDE9C16}" srcOrd="0" destOrd="0" presId="urn:microsoft.com/office/officeart/2005/8/layout/chevron2"/>
    <dgm:cxn modelId="{64B7E0AA-1555-412A-ADB6-BDC3E70210BF}" type="presParOf" srcId="{386D2EDD-A368-4A7E-B021-0A0719C703AE}" destId="{92C69A10-4962-4A7F-BD08-FFD4A641DEE1}"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94FDE62-9AE2-4D9B-B693-F0CF912E567E}"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pt-BR"/>
        </a:p>
      </dgm:t>
    </dgm:pt>
    <dgm:pt modelId="{DEB767B2-FB55-4C55-AE4F-886EBB53B699}" type="pres">
      <dgm:prSet presAssocID="{194FDE62-9AE2-4D9B-B693-F0CF912E567E}" presName="linear" presStyleCnt="0">
        <dgm:presLayoutVars>
          <dgm:dir/>
          <dgm:resizeHandles val="exact"/>
        </dgm:presLayoutVars>
      </dgm:prSet>
      <dgm:spPr/>
      <dgm:t>
        <a:bodyPr/>
        <a:lstStyle/>
        <a:p>
          <a:endParaRPr lang="pt-BR"/>
        </a:p>
      </dgm:t>
    </dgm:pt>
  </dgm:ptLst>
  <dgm:cxnLst>
    <dgm:cxn modelId="{13B36671-CE18-4FA9-B676-2238AAA9968B}" type="presOf" srcId="{194FDE62-9AE2-4D9B-B693-F0CF912E567E}" destId="{DEB767B2-FB55-4C55-AE4F-886EBB53B699}" srcOrd="0"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F4755A3-9CCF-4EE1-838C-FF079F477D43}"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pt-BR"/>
        </a:p>
      </dgm:t>
    </dgm:pt>
    <dgm:pt modelId="{1AA94E33-16BB-4D09-9701-5FFA3E813678}">
      <dgm:prSet phldrT="[Texto]"/>
      <dgm:spPr/>
      <dgm:t>
        <a:bodyPr/>
        <a:lstStyle/>
        <a:p>
          <a:r>
            <a:rPr lang="pt-BR" dirty="0" smtClean="0"/>
            <a:t>1</a:t>
          </a:r>
          <a:endParaRPr lang="pt-BR" dirty="0"/>
        </a:p>
      </dgm:t>
    </dgm:pt>
    <dgm:pt modelId="{DA2E1531-639F-4F8C-B762-38289D704BE8}" type="parTrans" cxnId="{C5F6FCE9-3BBA-4CEA-8955-A96D86339533}">
      <dgm:prSet/>
      <dgm:spPr/>
      <dgm:t>
        <a:bodyPr/>
        <a:lstStyle/>
        <a:p>
          <a:endParaRPr lang="pt-BR"/>
        </a:p>
      </dgm:t>
    </dgm:pt>
    <dgm:pt modelId="{CB22E1E4-3984-4D5E-9EEF-44FC79E72CDA}" type="sibTrans" cxnId="{C5F6FCE9-3BBA-4CEA-8955-A96D86339533}">
      <dgm:prSet/>
      <dgm:spPr/>
      <dgm:t>
        <a:bodyPr/>
        <a:lstStyle/>
        <a:p>
          <a:endParaRPr lang="pt-BR"/>
        </a:p>
      </dgm:t>
    </dgm:pt>
    <dgm:pt modelId="{B81C409A-5F21-45C4-A8BE-590FC40BBC84}">
      <dgm:prSet phldrT="[Texto]"/>
      <dgm:spPr/>
      <dgm:t>
        <a:bodyPr/>
        <a:lstStyle/>
        <a:p>
          <a:r>
            <a:rPr lang="pt-BR" dirty="0" smtClean="0"/>
            <a:t>Produtos Notáveis</a:t>
          </a:r>
          <a:endParaRPr lang="pt-BR"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F4F41235-1880-4DEC-A0BE-6BF604A9901C}" type="parTrans" cxnId="{4057A198-C5BC-4E46-A7C1-2C18A127DFFF}">
      <dgm:prSet/>
      <dgm:spPr/>
      <dgm:t>
        <a:bodyPr/>
        <a:lstStyle/>
        <a:p>
          <a:endParaRPr lang="pt-BR"/>
        </a:p>
      </dgm:t>
    </dgm:pt>
    <dgm:pt modelId="{7B032739-3B5B-4138-8F24-90E5D3301A91}" type="sibTrans" cxnId="{4057A198-C5BC-4E46-A7C1-2C18A127DFFF}">
      <dgm:prSet/>
      <dgm:spPr/>
      <dgm:t>
        <a:bodyPr/>
        <a:lstStyle/>
        <a:p>
          <a:endParaRPr lang="pt-BR"/>
        </a:p>
      </dgm:t>
    </dgm:pt>
    <dgm:pt modelId="{83FADD4B-3FB0-4E04-9131-90A2ED199F96}">
      <dgm:prSet phldrT="[Texto]"/>
      <dgm:spPr/>
      <dgm:t>
        <a:bodyPr/>
        <a:lstStyle/>
        <a:p>
          <a:r>
            <a:rPr lang="pt-BR" dirty="0" smtClean="0"/>
            <a:t>3</a:t>
          </a:r>
          <a:endParaRPr lang="pt-BR" dirty="0"/>
        </a:p>
      </dgm:t>
    </dgm:pt>
    <dgm:pt modelId="{7432B5D1-1633-43BA-99FB-1599E92A938F}" type="parTrans" cxnId="{846FBA6E-6FA8-435B-A204-4A1A61F5416B}">
      <dgm:prSet/>
      <dgm:spPr/>
      <dgm:t>
        <a:bodyPr/>
        <a:lstStyle/>
        <a:p>
          <a:endParaRPr lang="pt-BR"/>
        </a:p>
      </dgm:t>
    </dgm:pt>
    <dgm:pt modelId="{89C4435B-9C32-41E1-9CBD-40826769C30B}" type="sibTrans" cxnId="{846FBA6E-6FA8-435B-A204-4A1A61F5416B}">
      <dgm:prSet/>
      <dgm:spPr/>
      <dgm:t>
        <a:bodyPr/>
        <a:lstStyle/>
        <a:p>
          <a:endParaRPr lang="pt-BR"/>
        </a:p>
      </dgm:t>
    </dgm:pt>
    <dgm:pt modelId="{BD42D7EF-7AFB-4988-86C3-DE727889B315}">
      <dgm:prSet phldrT="[Texto]"/>
      <dgm:spPr/>
      <dgm:t>
        <a:bodyPr/>
        <a:lstStyle/>
        <a:p>
          <a:r>
            <a:rPr lang="pt-BR" dirty="0" smtClean="0"/>
            <a:t>Médias da Grécia antiga</a:t>
          </a:r>
          <a:endParaRPr lang="pt-BR"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AB1CEA4D-56B4-4E92-9F5E-FC05E73B46B2}" type="parTrans" cxnId="{8B0692F1-6057-4BC7-A590-01ABD0DB3E2E}">
      <dgm:prSet/>
      <dgm:spPr/>
      <dgm:t>
        <a:bodyPr/>
        <a:lstStyle/>
        <a:p>
          <a:endParaRPr lang="pt-BR"/>
        </a:p>
      </dgm:t>
    </dgm:pt>
    <dgm:pt modelId="{E9B9C70E-FCF2-4C17-BCE1-C3DB1CDE287E}" type="sibTrans" cxnId="{8B0692F1-6057-4BC7-A590-01ABD0DB3E2E}">
      <dgm:prSet/>
      <dgm:spPr/>
      <dgm:t>
        <a:bodyPr/>
        <a:lstStyle/>
        <a:p>
          <a:endParaRPr lang="pt-BR"/>
        </a:p>
      </dgm:t>
    </dgm:pt>
    <dgm:pt modelId="{8625D7AC-3D4F-42E8-A8FE-64B89E22B271}">
      <dgm:prSet phldrT="[Texto]"/>
      <dgm:spPr/>
      <dgm:t>
        <a:bodyPr/>
        <a:lstStyle/>
        <a:p>
          <a:r>
            <a:rPr lang="pt-BR" dirty="0" smtClean="0"/>
            <a:t>Perímetro da Circunferência</a:t>
          </a:r>
          <a:endParaRPr lang="pt-BR"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1336D85D-E38B-407E-A121-310A9635E6AD}" type="parTrans" cxnId="{D3801CF8-7FD4-4244-BCD2-BB4E68B5486A}">
      <dgm:prSet/>
      <dgm:spPr/>
      <dgm:t>
        <a:bodyPr/>
        <a:lstStyle/>
        <a:p>
          <a:endParaRPr lang="pt-BR"/>
        </a:p>
      </dgm:t>
    </dgm:pt>
    <dgm:pt modelId="{3B0DB2E7-0078-49D9-BAC2-C1B79117E55E}" type="sibTrans" cxnId="{D3801CF8-7FD4-4244-BCD2-BB4E68B5486A}">
      <dgm:prSet/>
      <dgm:spPr/>
      <dgm:t>
        <a:bodyPr/>
        <a:lstStyle/>
        <a:p>
          <a:endParaRPr lang="pt-BR"/>
        </a:p>
      </dgm:t>
    </dgm:pt>
    <dgm:pt modelId="{7CE55E06-DA44-4477-AF2B-C129651FD020}">
      <dgm:prSet phldrT="[Texto]"/>
      <dgm:spPr/>
      <dgm:t>
        <a:bodyPr/>
        <a:lstStyle/>
        <a:p>
          <a:r>
            <a:rPr lang="pt-BR" dirty="0" smtClean="0"/>
            <a:t>2</a:t>
          </a:r>
          <a:endParaRPr lang="pt-BR" dirty="0"/>
        </a:p>
      </dgm:t>
    </dgm:pt>
    <dgm:pt modelId="{013E402F-38BA-4DAA-8D69-0127D578B5FB}" type="parTrans" cxnId="{973A1A35-B518-44A3-9A91-B71FCEDDD809}">
      <dgm:prSet/>
      <dgm:spPr/>
      <dgm:t>
        <a:bodyPr/>
        <a:lstStyle/>
        <a:p>
          <a:endParaRPr lang="pt-BR"/>
        </a:p>
      </dgm:t>
    </dgm:pt>
    <dgm:pt modelId="{3EE3C55E-475E-4EF6-B409-E29C72BBD133}" type="sibTrans" cxnId="{973A1A35-B518-44A3-9A91-B71FCEDDD809}">
      <dgm:prSet/>
      <dgm:spPr/>
      <dgm:t>
        <a:bodyPr/>
        <a:lstStyle/>
        <a:p>
          <a:endParaRPr lang="pt-BR"/>
        </a:p>
      </dgm:t>
    </dgm:pt>
    <dgm:pt modelId="{8F734541-5182-448B-B90A-5D9AFA42626C}">
      <dgm:prSet/>
      <dgm:spPr/>
      <dgm:t>
        <a:bodyPr/>
        <a:lstStyle/>
        <a:p>
          <a:r>
            <a:rPr lang="pt-BR" dirty="0" smtClean="0"/>
            <a:t>O teorema de Pitágoras</a:t>
          </a:r>
          <a:endParaRPr lang="pt-BR"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8F53B2F5-241C-408A-9D75-7D7F4EFECCC4}" type="parTrans" cxnId="{48CEF879-365E-46A7-B099-BCB8DE61CECB}">
      <dgm:prSet/>
      <dgm:spPr/>
      <dgm:t>
        <a:bodyPr/>
        <a:lstStyle/>
        <a:p>
          <a:endParaRPr lang="pt-BR"/>
        </a:p>
      </dgm:t>
    </dgm:pt>
    <dgm:pt modelId="{CB7C457C-9BFE-4831-A994-46BA0B85C136}" type="sibTrans" cxnId="{48CEF879-365E-46A7-B099-BCB8DE61CECB}">
      <dgm:prSet/>
      <dgm:spPr/>
      <dgm:t>
        <a:bodyPr/>
        <a:lstStyle/>
        <a:p>
          <a:endParaRPr lang="pt-BR"/>
        </a:p>
      </dgm:t>
    </dgm:pt>
    <dgm:pt modelId="{A8999987-8C44-4FE5-B067-A7AFE884B4D4}">
      <dgm:prSet phldrT="[Texto]"/>
      <dgm:spPr/>
      <dgm:t>
        <a:bodyPr/>
        <a:lstStyle/>
        <a:p>
          <a:r>
            <a:rPr lang="pt-BR" dirty="0" smtClean="0"/>
            <a:t>5</a:t>
          </a:r>
          <a:endParaRPr lang="pt-BR" dirty="0"/>
        </a:p>
      </dgm:t>
    </dgm:pt>
    <dgm:pt modelId="{885B7088-CF4E-46E6-A98C-B694A1C46752}" type="sibTrans" cxnId="{E522BEE4-8395-412A-90D3-7EC50589DE0B}">
      <dgm:prSet/>
      <dgm:spPr/>
      <dgm:t>
        <a:bodyPr/>
        <a:lstStyle/>
        <a:p>
          <a:endParaRPr lang="pt-BR"/>
        </a:p>
      </dgm:t>
    </dgm:pt>
    <dgm:pt modelId="{783224A3-214E-4B4C-9F0B-87E10178FBE4}" type="parTrans" cxnId="{E522BEE4-8395-412A-90D3-7EC50589DE0B}">
      <dgm:prSet/>
      <dgm:spPr/>
      <dgm:t>
        <a:bodyPr/>
        <a:lstStyle/>
        <a:p>
          <a:endParaRPr lang="pt-BR"/>
        </a:p>
      </dgm:t>
    </dgm:pt>
    <dgm:pt modelId="{9101D118-452B-4144-BFE4-52B468B479CB}">
      <dgm:prSet phldrT="[Texto]"/>
      <dgm:spPr/>
      <dgm:t>
        <a:bodyPr/>
        <a:lstStyle/>
        <a:p>
          <a:r>
            <a:rPr lang="pt-BR" dirty="0" smtClean="0"/>
            <a:t>4</a:t>
          </a:r>
          <a:endParaRPr lang="pt-BR" dirty="0"/>
        </a:p>
      </dgm:t>
    </dgm:pt>
    <dgm:pt modelId="{B9865D43-2141-4421-8CFB-3928D005E468}" type="parTrans" cxnId="{388B2CA1-3EE3-4B71-8EB1-826325D09E15}">
      <dgm:prSet/>
      <dgm:spPr/>
      <dgm:t>
        <a:bodyPr/>
        <a:lstStyle/>
        <a:p>
          <a:endParaRPr lang="pt-BR"/>
        </a:p>
      </dgm:t>
    </dgm:pt>
    <dgm:pt modelId="{467B515B-8037-4D65-902F-92C4B3A10FA3}" type="sibTrans" cxnId="{388B2CA1-3EE3-4B71-8EB1-826325D09E15}">
      <dgm:prSet/>
      <dgm:spPr/>
      <dgm:t>
        <a:bodyPr/>
        <a:lstStyle/>
        <a:p>
          <a:endParaRPr lang="pt-BR"/>
        </a:p>
      </dgm:t>
    </dgm:pt>
    <dgm:pt modelId="{61B546BA-9E9D-481D-B5B1-774B7104BD86}">
      <dgm:prSet/>
      <dgm:spPr/>
      <dgm:t>
        <a:bodyPr/>
        <a:lstStyle/>
        <a:p>
          <a:r>
            <a:rPr lang="pt-BR" dirty="0" smtClean="0"/>
            <a:t>Área da Circunferência</a:t>
          </a:r>
          <a:endParaRPr lang="pt-BR"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37BC7987-0AFD-4ECA-9117-713954B8D917}" type="parTrans" cxnId="{7DF85E15-91FB-461B-90D9-9311818A30BA}">
      <dgm:prSet/>
      <dgm:spPr/>
      <dgm:t>
        <a:bodyPr/>
        <a:lstStyle/>
        <a:p>
          <a:endParaRPr lang="pt-BR"/>
        </a:p>
      </dgm:t>
    </dgm:pt>
    <dgm:pt modelId="{9C3FAB1F-497B-4A39-ADFE-DD3C30CFFEF3}" type="sibTrans" cxnId="{7DF85E15-91FB-461B-90D9-9311818A30BA}">
      <dgm:prSet/>
      <dgm:spPr/>
      <dgm:t>
        <a:bodyPr/>
        <a:lstStyle/>
        <a:p>
          <a:endParaRPr lang="pt-BR"/>
        </a:p>
      </dgm:t>
    </dgm:pt>
    <dgm:pt modelId="{9A58843D-2081-4BF6-9F1E-E98472D69A26}">
      <dgm:prSet phldrT="[Texto]"/>
      <dgm:spPr/>
      <dgm:t>
        <a:bodyPr/>
        <a:lstStyle/>
        <a:p>
          <a:r>
            <a:rPr lang="pt-BR" dirty="0" smtClean="0"/>
            <a:t>6</a:t>
          </a:r>
          <a:endParaRPr lang="pt-BR" dirty="0"/>
        </a:p>
      </dgm:t>
    </dgm:pt>
    <dgm:pt modelId="{B4159C0E-75F6-4BE9-9DE7-8548D5F23653}" type="parTrans" cxnId="{1DD93BB1-0488-4618-A347-F3E86F5955BF}">
      <dgm:prSet/>
      <dgm:spPr/>
      <dgm:t>
        <a:bodyPr/>
        <a:lstStyle/>
        <a:p>
          <a:endParaRPr lang="pt-BR"/>
        </a:p>
      </dgm:t>
    </dgm:pt>
    <dgm:pt modelId="{06EA0033-2B9F-47F7-9183-97B5691BBE6C}" type="sibTrans" cxnId="{1DD93BB1-0488-4618-A347-F3E86F5955BF}">
      <dgm:prSet/>
      <dgm:spPr/>
      <dgm:t>
        <a:bodyPr/>
        <a:lstStyle/>
        <a:p>
          <a:endParaRPr lang="pt-BR"/>
        </a:p>
      </dgm:t>
    </dgm:pt>
    <dgm:pt modelId="{7B89660E-9726-48FB-BE3E-94B0B3682C2B}">
      <dgm:prSet/>
      <dgm:spPr/>
      <dgm:t>
        <a:bodyPr/>
        <a:lstStyle/>
        <a:p>
          <a:r>
            <a:rPr lang="pt-BR" dirty="0" smtClean="0"/>
            <a:t>Medida de um ângulo qualquer</a:t>
          </a:r>
          <a:endParaRPr lang="pt-BR"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4457B4BC-18D4-492A-B79B-8AFB5D3F2885}" type="parTrans" cxnId="{140649E9-024B-478F-B49D-B51D440E8DE5}">
      <dgm:prSet/>
      <dgm:spPr/>
      <dgm:t>
        <a:bodyPr/>
        <a:lstStyle/>
        <a:p>
          <a:endParaRPr lang="pt-BR"/>
        </a:p>
      </dgm:t>
    </dgm:pt>
    <dgm:pt modelId="{4605D1F6-2A91-4CBC-814B-6F2C6D756D8A}" type="sibTrans" cxnId="{140649E9-024B-478F-B49D-B51D440E8DE5}">
      <dgm:prSet/>
      <dgm:spPr/>
      <dgm:t>
        <a:bodyPr/>
        <a:lstStyle/>
        <a:p>
          <a:endParaRPr lang="pt-BR"/>
        </a:p>
      </dgm:t>
    </dgm:pt>
    <dgm:pt modelId="{1A33801C-3302-4512-ACC3-C267D95F9CBF}" type="pres">
      <dgm:prSet presAssocID="{9F4755A3-9CCF-4EE1-838C-FF079F477D43}" presName="linearFlow" presStyleCnt="0">
        <dgm:presLayoutVars>
          <dgm:dir/>
          <dgm:animLvl val="lvl"/>
          <dgm:resizeHandles val="exact"/>
        </dgm:presLayoutVars>
      </dgm:prSet>
      <dgm:spPr/>
      <dgm:t>
        <a:bodyPr/>
        <a:lstStyle/>
        <a:p>
          <a:endParaRPr lang="pt-BR"/>
        </a:p>
      </dgm:t>
    </dgm:pt>
    <dgm:pt modelId="{A53ED77A-1988-420E-AF5F-EEF9EBD5F909}" type="pres">
      <dgm:prSet presAssocID="{1AA94E33-16BB-4D09-9701-5FFA3E813678}" presName="composite" presStyleCnt="0"/>
      <dgm:spPr/>
    </dgm:pt>
    <dgm:pt modelId="{6F1C8B98-5954-46D7-AF50-BD0ED02F4B02}" type="pres">
      <dgm:prSet presAssocID="{1AA94E33-16BB-4D09-9701-5FFA3E813678}" presName="parentText" presStyleLbl="alignNode1" presStyleIdx="0" presStyleCnt="6">
        <dgm:presLayoutVars>
          <dgm:chMax val="1"/>
          <dgm:bulletEnabled val="1"/>
        </dgm:presLayoutVars>
      </dgm:prSet>
      <dgm:spPr/>
      <dgm:t>
        <a:bodyPr/>
        <a:lstStyle/>
        <a:p>
          <a:endParaRPr lang="pt-BR"/>
        </a:p>
      </dgm:t>
    </dgm:pt>
    <dgm:pt modelId="{2C33E365-0085-4A01-94E3-BB54D792BE40}" type="pres">
      <dgm:prSet presAssocID="{1AA94E33-16BB-4D09-9701-5FFA3E813678}" presName="descendantText" presStyleLbl="alignAcc1" presStyleIdx="0" presStyleCnt="6">
        <dgm:presLayoutVars>
          <dgm:bulletEnabled val="1"/>
        </dgm:presLayoutVars>
      </dgm:prSet>
      <dgm:spPr/>
      <dgm:t>
        <a:bodyPr/>
        <a:lstStyle/>
        <a:p>
          <a:endParaRPr lang="pt-BR"/>
        </a:p>
      </dgm:t>
    </dgm:pt>
    <dgm:pt modelId="{15636B15-FEBC-48E1-BC96-E54EDBBF4C6A}" type="pres">
      <dgm:prSet presAssocID="{CB22E1E4-3984-4D5E-9EEF-44FC79E72CDA}" presName="sp" presStyleCnt="0"/>
      <dgm:spPr/>
    </dgm:pt>
    <dgm:pt modelId="{3BC1AAB8-168D-466C-8A42-419AF9116DF9}" type="pres">
      <dgm:prSet presAssocID="{7CE55E06-DA44-4477-AF2B-C129651FD020}" presName="composite" presStyleCnt="0"/>
      <dgm:spPr/>
    </dgm:pt>
    <dgm:pt modelId="{A792FD0F-C5FA-4A85-93CB-124A3641F8DF}" type="pres">
      <dgm:prSet presAssocID="{7CE55E06-DA44-4477-AF2B-C129651FD020}" presName="parentText" presStyleLbl="alignNode1" presStyleIdx="1" presStyleCnt="6">
        <dgm:presLayoutVars>
          <dgm:chMax val="1"/>
          <dgm:bulletEnabled val="1"/>
        </dgm:presLayoutVars>
      </dgm:prSet>
      <dgm:spPr/>
      <dgm:t>
        <a:bodyPr/>
        <a:lstStyle/>
        <a:p>
          <a:endParaRPr lang="pt-BR"/>
        </a:p>
      </dgm:t>
    </dgm:pt>
    <dgm:pt modelId="{FF02CC24-6DCF-4723-9121-FD41D2C162EF}" type="pres">
      <dgm:prSet presAssocID="{7CE55E06-DA44-4477-AF2B-C129651FD020}" presName="descendantText" presStyleLbl="alignAcc1" presStyleIdx="1" presStyleCnt="6">
        <dgm:presLayoutVars>
          <dgm:bulletEnabled val="1"/>
        </dgm:presLayoutVars>
      </dgm:prSet>
      <dgm:spPr/>
      <dgm:t>
        <a:bodyPr/>
        <a:lstStyle/>
        <a:p>
          <a:endParaRPr lang="pt-BR"/>
        </a:p>
      </dgm:t>
    </dgm:pt>
    <dgm:pt modelId="{D0AB0BB2-60A5-4492-9A48-1A970714773E}" type="pres">
      <dgm:prSet presAssocID="{3EE3C55E-475E-4EF6-B409-E29C72BBD133}" presName="sp" presStyleCnt="0"/>
      <dgm:spPr/>
    </dgm:pt>
    <dgm:pt modelId="{41753334-6C9C-4853-B9A8-AAA5CFDD71C3}" type="pres">
      <dgm:prSet presAssocID="{83FADD4B-3FB0-4E04-9131-90A2ED199F96}" presName="composite" presStyleCnt="0"/>
      <dgm:spPr/>
    </dgm:pt>
    <dgm:pt modelId="{D5D7F29F-07C3-47F7-A111-F8B8D2F1C328}" type="pres">
      <dgm:prSet presAssocID="{83FADD4B-3FB0-4E04-9131-90A2ED199F96}" presName="parentText" presStyleLbl="alignNode1" presStyleIdx="2" presStyleCnt="6">
        <dgm:presLayoutVars>
          <dgm:chMax val="1"/>
          <dgm:bulletEnabled val="1"/>
        </dgm:presLayoutVars>
      </dgm:prSet>
      <dgm:spPr/>
      <dgm:t>
        <a:bodyPr/>
        <a:lstStyle/>
        <a:p>
          <a:endParaRPr lang="pt-BR"/>
        </a:p>
      </dgm:t>
    </dgm:pt>
    <dgm:pt modelId="{7A51DB0D-6473-4F3A-9A54-D297A41EF28D}" type="pres">
      <dgm:prSet presAssocID="{83FADD4B-3FB0-4E04-9131-90A2ED199F96}" presName="descendantText" presStyleLbl="alignAcc1" presStyleIdx="2" presStyleCnt="6">
        <dgm:presLayoutVars>
          <dgm:bulletEnabled val="1"/>
        </dgm:presLayoutVars>
      </dgm:prSet>
      <dgm:spPr/>
      <dgm:t>
        <a:bodyPr/>
        <a:lstStyle/>
        <a:p>
          <a:endParaRPr lang="pt-BR"/>
        </a:p>
      </dgm:t>
    </dgm:pt>
    <dgm:pt modelId="{0915FD1D-11F0-43AF-8E61-FEDE0A55E5F2}" type="pres">
      <dgm:prSet presAssocID="{89C4435B-9C32-41E1-9CBD-40826769C30B}" presName="sp" presStyleCnt="0"/>
      <dgm:spPr/>
    </dgm:pt>
    <dgm:pt modelId="{DE2D7FF2-448D-4A1E-A633-1D8782850EA3}" type="pres">
      <dgm:prSet presAssocID="{9101D118-452B-4144-BFE4-52B468B479CB}" presName="composite" presStyleCnt="0"/>
      <dgm:spPr/>
    </dgm:pt>
    <dgm:pt modelId="{C3D9CF28-3AA4-46F6-84F6-56DF4DCA8A82}" type="pres">
      <dgm:prSet presAssocID="{9101D118-452B-4144-BFE4-52B468B479CB}" presName="parentText" presStyleLbl="alignNode1" presStyleIdx="3" presStyleCnt="6">
        <dgm:presLayoutVars>
          <dgm:chMax val="1"/>
          <dgm:bulletEnabled val="1"/>
        </dgm:presLayoutVars>
      </dgm:prSet>
      <dgm:spPr/>
      <dgm:t>
        <a:bodyPr/>
        <a:lstStyle/>
        <a:p>
          <a:endParaRPr lang="pt-BR"/>
        </a:p>
      </dgm:t>
    </dgm:pt>
    <dgm:pt modelId="{EBC3F601-E590-4688-96FA-3ECB5A2120C6}" type="pres">
      <dgm:prSet presAssocID="{9101D118-452B-4144-BFE4-52B468B479CB}" presName="descendantText" presStyleLbl="alignAcc1" presStyleIdx="3" presStyleCnt="6">
        <dgm:presLayoutVars>
          <dgm:bulletEnabled val="1"/>
        </dgm:presLayoutVars>
      </dgm:prSet>
      <dgm:spPr/>
      <dgm:t>
        <a:bodyPr/>
        <a:lstStyle/>
        <a:p>
          <a:endParaRPr lang="pt-BR"/>
        </a:p>
      </dgm:t>
    </dgm:pt>
    <dgm:pt modelId="{3E52648C-65A0-41F4-B941-A8F8E5CB0FE1}" type="pres">
      <dgm:prSet presAssocID="{467B515B-8037-4D65-902F-92C4B3A10FA3}" presName="sp" presStyleCnt="0"/>
      <dgm:spPr/>
    </dgm:pt>
    <dgm:pt modelId="{98FB96FD-73E1-489C-81FA-5755B986D62E}" type="pres">
      <dgm:prSet presAssocID="{A8999987-8C44-4FE5-B067-A7AFE884B4D4}" presName="composite" presStyleCnt="0"/>
      <dgm:spPr/>
    </dgm:pt>
    <dgm:pt modelId="{3508125D-073F-41DC-9D19-0A344F478825}" type="pres">
      <dgm:prSet presAssocID="{A8999987-8C44-4FE5-B067-A7AFE884B4D4}" presName="parentText" presStyleLbl="alignNode1" presStyleIdx="4" presStyleCnt="6">
        <dgm:presLayoutVars>
          <dgm:chMax val="1"/>
          <dgm:bulletEnabled val="1"/>
        </dgm:presLayoutVars>
      </dgm:prSet>
      <dgm:spPr/>
      <dgm:t>
        <a:bodyPr/>
        <a:lstStyle/>
        <a:p>
          <a:endParaRPr lang="pt-BR"/>
        </a:p>
      </dgm:t>
    </dgm:pt>
    <dgm:pt modelId="{208680B7-F4F3-4DE1-9498-7FAE1327D36B}" type="pres">
      <dgm:prSet presAssocID="{A8999987-8C44-4FE5-B067-A7AFE884B4D4}" presName="descendantText" presStyleLbl="alignAcc1" presStyleIdx="4" presStyleCnt="6">
        <dgm:presLayoutVars>
          <dgm:bulletEnabled val="1"/>
        </dgm:presLayoutVars>
      </dgm:prSet>
      <dgm:spPr/>
      <dgm:t>
        <a:bodyPr/>
        <a:lstStyle/>
        <a:p>
          <a:endParaRPr lang="pt-BR"/>
        </a:p>
      </dgm:t>
    </dgm:pt>
    <dgm:pt modelId="{6AA321FC-3BCE-4A84-8B9C-A35E7E22F690}" type="pres">
      <dgm:prSet presAssocID="{885B7088-CF4E-46E6-A98C-B694A1C46752}" presName="sp" presStyleCnt="0"/>
      <dgm:spPr/>
    </dgm:pt>
    <dgm:pt modelId="{443135B6-8323-43CB-BF88-09A030173646}" type="pres">
      <dgm:prSet presAssocID="{9A58843D-2081-4BF6-9F1E-E98472D69A26}" presName="composite" presStyleCnt="0"/>
      <dgm:spPr/>
    </dgm:pt>
    <dgm:pt modelId="{A8F5B69D-5A79-48E1-9950-7E13D802FD1C}" type="pres">
      <dgm:prSet presAssocID="{9A58843D-2081-4BF6-9F1E-E98472D69A26}" presName="parentText" presStyleLbl="alignNode1" presStyleIdx="5" presStyleCnt="6">
        <dgm:presLayoutVars>
          <dgm:chMax val="1"/>
          <dgm:bulletEnabled val="1"/>
        </dgm:presLayoutVars>
      </dgm:prSet>
      <dgm:spPr/>
      <dgm:t>
        <a:bodyPr/>
        <a:lstStyle/>
        <a:p>
          <a:endParaRPr lang="pt-BR"/>
        </a:p>
      </dgm:t>
    </dgm:pt>
    <dgm:pt modelId="{DE6E3F4D-CBF2-43CE-B55B-C0A93154C4B7}" type="pres">
      <dgm:prSet presAssocID="{9A58843D-2081-4BF6-9F1E-E98472D69A26}" presName="descendantText" presStyleLbl="alignAcc1" presStyleIdx="5" presStyleCnt="6">
        <dgm:presLayoutVars>
          <dgm:bulletEnabled val="1"/>
        </dgm:presLayoutVars>
      </dgm:prSet>
      <dgm:spPr/>
      <dgm:t>
        <a:bodyPr/>
        <a:lstStyle/>
        <a:p>
          <a:endParaRPr lang="pt-BR"/>
        </a:p>
      </dgm:t>
    </dgm:pt>
  </dgm:ptLst>
  <dgm:cxnLst>
    <dgm:cxn modelId="{1DD93BB1-0488-4618-A347-F3E86F5955BF}" srcId="{9F4755A3-9CCF-4EE1-838C-FF079F477D43}" destId="{9A58843D-2081-4BF6-9F1E-E98472D69A26}" srcOrd="5" destOrd="0" parTransId="{B4159C0E-75F6-4BE9-9DE7-8548D5F23653}" sibTransId="{06EA0033-2B9F-47F7-9183-97B5691BBE6C}"/>
    <dgm:cxn modelId="{140649E9-024B-478F-B49D-B51D440E8DE5}" srcId="{9A58843D-2081-4BF6-9F1E-E98472D69A26}" destId="{7B89660E-9726-48FB-BE3E-94B0B3682C2B}" srcOrd="0" destOrd="0" parTransId="{4457B4BC-18D4-492A-B79B-8AFB5D3F2885}" sibTransId="{4605D1F6-2A91-4CBC-814B-6F2C6D756D8A}"/>
    <dgm:cxn modelId="{07E5AC73-EBF6-4E3D-99B7-73E7DCAEFD26}" type="presOf" srcId="{A8999987-8C44-4FE5-B067-A7AFE884B4D4}" destId="{3508125D-073F-41DC-9D19-0A344F478825}" srcOrd="0" destOrd="0" presId="urn:microsoft.com/office/officeart/2005/8/layout/chevron2"/>
    <dgm:cxn modelId="{D62FB729-F21C-4A00-961E-EB22F9F9DADF}" type="presOf" srcId="{7CE55E06-DA44-4477-AF2B-C129651FD020}" destId="{A792FD0F-C5FA-4A85-93CB-124A3641F8DF}" srcOrd="0" destOrd="0" presId="urn:microsoft.com/office/officeart/2005/8/layout/chevron2"/>
    <dgm:cxn modelId="{D3801CF8-7FD4-4244-BCD2-BB4E68B5486A}" srcId="{A8999987-8C44-4FE5-B067-A7AFE884B4D4}" destId="{8625D7AC-3D4F-42E8-A8FE-64B89E22B271}" srcOrd="0" destOrd="0" parTransId="{1336D85D-E38B-407E-A121-310A9635E6AD}" sibTransId="{3B0DB2E7-0078-49D9-BAC2-C1B79117E55E}"/>
    <dgm:cxn modelId="{C5F6FCE9-3BBA-4CEA-8955-A96D86339533}" srcId="{9F4755A3-9CCF-4EE1-838C-FF079F477D43}" destId="{1AA94E33-16BB-4D09-9701-5FFA3E813678}" srcOrd="0" destOrd="0" parTransId="{DA2E1531-639F-4F8C-B762-38289D704BE8}" sibTransId="{CB22E1E4-3984-4D5E-9EEF-44FC79E72CDA}"/>
    <dgm:cxn modelId="{973A1A35-B518-44A3-9A91-B71FCEDDD809}" srcId="{9F4755A3-9CCF-4EE1-838C-FF079F477D43}" destId="{7CE55E06-DA44-4477-AF2B-C129651FD020}" srcOrd="1" destOrd="0" parTransId="{013E402F-38BA-4DAA-8D69-0127D578B5FB}" sibTransId="{3EE3C55E-475E-4EF6-B409-E29C72BBD133}"/>
    <dgm:cxn modelId="{AEDD8F5E-3E80-45A1-9C03-E7EB90428F60}" type="presOf" srcId="{61B546BA-9E9D-481D-B5B1-774B7104BD86}" destId="{EBC3F601-E590-4688-96FA-3ECB5A2120C6}" srcOrd="0" destOrd="0" presId="urn:microsoft.com/office/officeart/2005/8/layout/chevron2"/>
    <dgm:cxn modelId="{48CEF879-365E-46A7-B099-BCB8DE61CECB}" srcId="{7CE55E06-DA44-4477-AF2B-C129651FD020}" destId="{8F734541-5182-448B-B90A-5D9AFA42626C}" srcOrd="0" destOrd="0" parTransId="{8F53B2F5-241C-408A-9D75-7D7F4EFECCC4}" sibTransId="{CB7C457C-9BFE-4831-A994-46BA0B85C136}"/>
    <dgm:cxn modelId="{5F5A4CD8-45A9-4A2F-BF52-D6A0D735DE00}" type="presOf" srcId="{9A58843D-2081-4BF6-9F1E-E98472D69A26}" destId="{A8F5B69D-5A79-48E1-9950-7E13D802FD1C}" srcOrd="0" destOrd="0" presId="urn:microsoft.com/office/officeart/2005/8/layout/chevron2"/>
    <dgm:cxn modelId="{4FA363DC-744D-4BAA-AD25-14ECF97B70C1}" type="presOf" srcId="{BD42D7EF-7AFB-4988-86C3-DE727889B315}" destId="{7A51DB0D-6473-4F3A-9A54-D297A41EF28D}" srcOrd="0" destOrd="0" presId="urn:microsoft.com/office/officeart/2005/8/layout/chevron2"/>
    <dgm:cxn modelId="{388B2CA1-3EE3-4B71-8EB1-826325D09E15}" srcId="{9F4755A3-9CCF-4EE1-838C-FF079F477D43}" destId="{9101D118-452B-4144-BFE4-52B468B479CB}" srcOrd="3" destOrd="0" parTransId="{B9865D43-2141-4421-8CFB-3928D005E468}" sibTransId="{467B515B-8037-4D65-902F-92C4B3A10FA3}"/>
    <dgm:cxn modelId="{932117DE-8385-4E5A-970E-727B0CB5FB8F}" type="presOf" srcId="{9101D118-452B-4144-BFE4-52B468B479CB}" destId="{C3D9CF28-3AA4-46F6-84F6-56DF4DCA8A82}" srcOrd="0" destOrd="0" presId="urn:microsoft.com/office/officeart/2005/8/layout/chevron2"/>
    <dgm:cxn modelId="{4057A198-C5BC-4E46-A7C1-2C18A127DFFF}" srcId="{1AA94E33-16BB-4D09-9701-5FFA3E813678}" destId="{B81C409A-5F21-45C4-A8BE-590FC40BBC84}" srcOrd="0" destOrd="0" parTransId="{F4F41235-1880-4DEC-A0BE-6BF604A9901C}" sibTransId="{7B032739-3B5B-4138-8F24-90E5D3301A91}"/>
    <dgm:cxn modelId="{8B0692F1-6057-4BC7-A590-01ABD0DB3E2E}" srcId="{83FADD4B-3FB0-4E04-9131-90A2ED199F96}" destId="{BD42D7EF-7AFB-4988-86C3-DE727889B315}" srcOrd="0" destOrd="0" parTransId="{AB1CEA4D-56B4-4E92-9F5E-FC05E73B46B2}" sibTransId="{E9B9C70E-FCF2-4C17-BCE1-C3DB1CDE287E}"/>
    <dgm:cxn modelId="{3BF7750B-1B1B-4D37-9392-F98258AC66B7}" type="presOf" srcId="{8625D7AC-3D4F-42E8-A8FE-64B89E22B271}" destId="{208680B7-F4F3-4DE1-9498-7FAE1327D36B}" srcOrd="0" destOrd="0" presId="urn:microsoft.com/office/officeart/2005/8/layout/chevron2"/>
    <dgm:cxn modelId="{59660414-8D14-4AC1-AB16-BD99CB356B30}" type="presOf" srcId="{8F734541-5182-448B-B90A-5D9AFA42626C}" destId="{FF02CC24-6DCF-4723-9121-FD41D2C162EF}" srcOrd="0" destOrd="0" presId="urn:microsoft.com/office/officeart/2005/8/layout/chevron2"/>
    <dgm:cxn modelId="{846FBA6E-6FA8-435B-A204-4A1A61F5416B}" srcId="{9F4755A3-9CCF-4EE1-838C-FF079F477D43}" destId="{83FADD4B-3FB0-4E04-9131-90A2ED199F96}" srcOrd="2" destOrd="0" parTransId="{7432B5D1-1633-43BA-99FB-1599E92A938F}" sibTransId="{89C4435B-9C32-41E1-9CBD-40826769C30B}"/>
    <dgm:cxn modelId="{30BB3CA2-46B0-4B57-8A66-01994117904F}" type="presOf" srcId="{7B89660E-9726-48FB-BE3E-94B0B3682C2B}" destId="{DE6E3F4D-CBF2-43CE-B55B-C0A93154C4B7}" srcOrd="0" destOrd="0" presId="urn:microsoft.com/office/officeart/2005/8/layout/chevron2"/>
    <dgm:cxn modelId="{5C860043-387D-422B-BD1B-B5E66DEA9E4A}" type="presOf" srcId="{B81C409A-5F21-45C4-A8BE-590FC40BBC84}" destId="{2C33E365-0085-4A01-94E3-BB54D792BE40}" srcOrd="0" destOrd="0" presId="urn:microsoft.com/office/officeart/2005/8/layout/chevron2"/>
    <dgm:cxn modelId="{E522BEE4-8395-412A-90D3-7EC50589DE0B}" srcId="{9F4755A3-9CCF-4EE1-838C-FF079F477D43}" destId="{A8999987-8C44-4FE5-B067-A7AFE884B4D4}" srcOrd="4" destOrd="0" parTransId="{783224A3-214E-4B4C-9F0B-87E10178FBE4}" sibTransId="{885B7088-CF4E-46E6-A98C-B694A1C46752}"/>
    <dgm:cxn modelId="{7DF85E15-91FB-461B-90D9-9311818A30BA}" srcId="{9101D118-452B-4144-BFE4-52B468B479CB}" destId="{61B546BA-9E9D-481D-B5B1-774B7104BD86}" srcOrd="0" destOrd="0" parTransId="{37BC7987-0AFD-4ECA-9117-713954B8D917}" sibTransId="{9C3FAB1F-497B-4A39-ADFE-DD3C30CFFEF3}"/>
    <dgm:cxn modelId="{DFE59B55-CEEA-4CE5-8AF9-EF09157D8F15}" type="presOf" srcId="{9F4755A3-9CCF-4EE1-838C-FF079F477D43}" destId="{1A33801C-3302-4512-ACC3-C267D95F9CBF}" srcOrd="0" destOrd="0" presId="urn:microsoft.com/office/officeart/2005/8/layout/chevron2"/>
    <dgm:cxn modelId="{648BB26F-02EA-476D-A518-E60DE3583D28}" type="presOf" srcId="{1AA94E33-16BB-4D09-9701-5FFA3E813678}" destId="{6F1C8B98-5954-46D7-AF50-BD0ED02F4B02}" srcOrd="0" destOrd="0" presId="urn:microsoft.com/office/officeart/2005/8/layout/chevron2"/>
    <dgm:cxn modelId="{5991028A-0203-4D8A-8B7E-98209994D969}" type="presOf" srcId="{83FADD4B-3FB0-4E04-9131-90A2ED199F96}" destId="{D5D7F29F-07C3-47F7-A111-F8B8D2F1C328}" srcOrd="0" destOrd="0" presId="urn:microsoft.com/office/officeart/2005/8/layout/chevron2"/>
    <dgm:cxn modelId="{F01B2C0B-F763-40CE-B7B1-E5A1CF3A3B4F}" type="presParOf" srcId="{1A33801C-3302-4512-ACC3-C267D95F9CBF}" destId="{A53ED77A-1988-420E-AF5F-EEF9EBD5F909}" srcOrd="0" destOrd="0" presId="urn:microsoft.com/office/officeart/2005/8/layout/chevron2"/>
    <dgm:cxn modelId="{82B1526B-5B9B-4E6C-A498-6687C66719B2}" type="presParOf" srcId="{A53ED77A-1988-420E-AF5F-EEF9EBD5F909}" destId="{6F1C8B98-5954-46D7-AF50-BD0ED02F4B02}" srcOrd="0" destOrd="0" presId="urn:microsoft.com/office/officeart/2005/8/layout/chevron2"/>
    <dgm:cxn modelId="{060D1DD3-310E-4385-88B5-EBD9C8847D18}" type="presParOf" srcId="{A53ED77A-1988-420E-AF5F-EEF9EBD5F909}" destId="{2C33E365-0085-4A01-94E3-BB54D792BE40}" srcOrd="1" destOrd="0" presId="urn:microsoft.com/office/officeart/2005/8/layout/chevron2"/>
    <dgm:cxn modelId="{B149A183-A793-41E0-82AE-90772B9F225F}" type="presParOf" srcId="{1A33801C-3302-4512-ACC3-C267D95F9CBF}" destId="{15636B15-FEBC-48E1-BC96-E54EDBBF4C6A}" srcOrd="1" destOrd="0" presId="urn:microsoft.com/office/officeart/2005/8/layout/chevron2"/>
    <dgm:cxn modelId="{ED5B688A-4977-443E-8BE0-EEB5A7243F6A}" type="presParOf" srcId="{1A33801C-3302-4512-ACC3-C267D95F9CBF}" destId="{3BC1AAB8-168D-466C-8A42-419AF9116DF9}" srcOrd="2" destOrd="0" presId="urn:microsoft.com/office/officeart/2005/8/layout/chevron2"/>
    <dgm:cxn modelId="{7C0ED237-7882-4D7D-BAEE-B6A4435BB70B}" type="presParOf" srcId="{3BC1AAB8-168D-466C-8A42-419AF9116DF9}" destId="{A792FD0F-C5FA-4A85-93CB-124A3641F8DF}" srcOrd="0" destOrd="0" presId="urn:microsoft.com/office/officeart/2005/8/layout/chevron2"/>
    <dgm:cxn modelId="{F146A900-7D0A-4992-8CB9-C0EF9AEEBE07}" type="presParOf" srcId="{3BC1AAB8-168D-466C-8A42-419AF9116DF9}" destId="{FF02CC24-6DCF-4723-9121-FD41D2C162EF}" srcOrd="1" destOrd="0" presId="urn:microsoft.com/office/officeart/2005/8/layout/chevron2"/>
    <dgm:cxn modelId="{A50C6FEE-639E-498C-B713-079D976EF270}" type="presParOf" srcId="{1A33801C-3302-4512-ACC3-C267D95F9CBF}" destId="{D0AB0BB2-60A5-4492-9A48-1A970714773E}" srcOrd="3" destOrd="0" presId="urn:microsoft.com/office/officeart/2005/8/layout/chevron2"/>
    <dgm:cxn modelId="{BC987001-3926-45C9-BA70-5E86B6594D13}" type="presParOf" srcId="{1A33801C-3302-4512-ACC3-C267D95F9CBF}" destId="{41753334-6C9C-4853-B9A8-AAA5CFDD71C3}" srcOrd="4" destOrd="0" presId="urn:microsoft.com/office/officeart/2005/8/layout/chevron2"/>
    <dgm:cxn modelId="{D10FBB49-5EC5-4C15-836B-638AE1219F4C}" type="presParOf" srcId="{41753334-6C9C-4853-B9A8-AAA5CFDD71C3}" destId="{D5D7F29F-07C3-47F7-A111-F8B8D2F1C328}" srcOrd="0" destOrd="0" presId="urn:microsoft.com/office/officeart/2005/8/layout/chevron2"/>
    <dgm:cxn modelId="{1FD7DE76-3CC3-49FF-B49B-2827110AF036}" type="presParOf" srcId="{41753334-6C9C-4853-B9A8-AAA5CFDD71C3}" destId="{7A51DB0D-6473-4F3A-9A54-D297A41EF28D}" srcOrd="1" destOrd="0" presId="urn:microsoft.com/office/officeart/2005/8/layout/chevron2"/>
    <dgm:cxn modelId="{30F5EFB3-4AED-4F78-B120-A6BE6E8A19AD}" type="presParOf" srcId="{1A33801C-3302-4512-ACC3-C267D95F9CBF}" destId="{0915FD1D-11F0-43AF-8E61-FEDE0A55E5F2}" srcOrd="5" destOrd="0" presId="urn:microsoft.com/office/officeart/2005/8/layout/chevron2"/>
    <dgm:cxn modelId="{4D859A16-481E-46B6-9768-F1B3E1990675}" type="presParOf" srcId="{1A33801C-3302-4512-ACC3-C267D95F9CBF}" destId="{DE2D7FF2-448D-4A1E-A633-1D8782850EA3}" srcOrd="6" destOrd="0" presId="urn:microsoft.com/office/officeart/2005/8/layout/chevron2"/>
    <dgm:cxn modelId="{F2545EA4-0727-43B2-BE43-0E2270DED5E4}" type="presParOf" srcId="{DE2D7FF2-448D-4A1E-A633-1D8782850EA3}" destId="{C3D9CF28-3AA4-46F6-84F6-56DF4DCA8A82}" srcOrd="0" destOrd="0" presId="urn:microsoft.com/office/officeart/2005/8/layout/chevron2"/>
    <dgm:cxn modelId="{3B3BA086-4DC8-4DF6-952F-01CE2FBC075D}" type="presParOf" srcId="{DE2D7FF2-448D-4A1E-A633-1D8782850EA3}" destId="{EBC3F601-E590-4688-96FA-3ECB5A2120C6}" srcOrd="1" destOrd="0" presId="urn:microsoft.com/office/officeart/2005/8/layout/chevron2"/>
    <dgm:cxn modelId="{0D685434-32BE-4B0F-B271-A0948C630B9C}" type="presParOf" srcId="{1A33801C-3302-4512-ACC3-C267D95F9CBF}" destId="{3E52648C-65A0-41F4-B941-A8F8E5CB0FE1}" srcOrd="7" destOrd="0" presId="urn:microsoft.com/office/officeart/2005/8/layout/chevron2"/>
    <dgm:cxn modelId="{6681BFF4-7AEE-4ADA-A7D7-5AACF264D0EB}" type="presParOf" srcId="{1A33801C-3302-4512-ACC3-C267D95F9CBF}" destId="{98FB96FD-73E1-489C-81FA-5755B986D62E}" srcOrd="8" destOrd="0" presId="urn:microsoft.com/office/officeart/2005/8/layout/chevron2"/>
    <dgm:cxn modelId="{954867A7-18E7-426D-B0F6-AF1872191D18}" type="presParOf" srcId="{98FB96FD-73E1-489C-81FA-5755B986D62E}" destId="{3508125D-073F-41DC-9D19-0A344F478825}" srcOrd="0" destOrd="0" presId="urn:microsoft.com/office/officeart/2005/8/layout/chevron2"/>
    <dgm:cxn modelId="{D76E976A-BF0E-4BA7-BC35-299D97512788}" type="presParOf" srcId="{98FB96FD-73E1-489C-81FA-5755B986D62E}" destId="{208680B7-F4F3-4DE1-9498-7FAE1327D36B}" srcOrd="1" destOrd="0" presId="urn:microsoft.com/office/officeart/2005/8/layout/chevron2"/>
    <dgm:cxn modelId="{3FB4BCF5-79FE-4869-87AE-0E8A3573DAE5}" type="presParOf" srcId="{1A33801C-3302-4512-ACC3-C267D95F9CBF}" destId="{6AA321FC-3BCE-4A84-8B9C-A35E7E22F690}" srcOrd="9" destOrd="0" presId="urn:microsoft.com/office/officeart/2005/8/layout/chevron2"/>
    <dgm:cxn modelId="{12B93205-A553-4C87-8FBF-7DA512BAB0E2}" type="presParOf" srcId="{1A33801C-3302-4512-ACC3-C267D95F9CBF}" destId="{443135B6-8323-43CB-BF88-09A030173646}" srcOrd="10" destOrd="0" presId="urn:microsoft.com/office/officeart/2005/8/layout/chevron2"/>
    <dgm:cxn modelId="{83C78EC3-B15B-4F43-8955-AFD4EB6028D9}" type="presParOf" srcId="{443135B6-8323-43CB-BF88-09A030173646}" destId="{A8F5B69D-5A79-48E1-9950-7E13D802FD1C}" srcOrd="0" destOrd="0" presId="urn:microsoft.com/office/officeart/2005/8/layout/chevron2"/>
    <dgm:cxn modelId="{5067279B-59FC-4C10-9EF2-2FA7B6088B3A}" type="presParOf" srcId="{443135B6-8323-43CB-BF88-09A030173646}" destId="{DE6E3F4D-CBF2-43CE-B55B-C0A93154C4B7}"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94FDE62-9AE2-4D9B-B693-F0CF912E567E}"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pt-BR"/>
        </a:p>
      </dgm:t>
    </dgm:pt>
    <dgm:pt modelId="{DEB767B2-FB55-4C55-AE4F-886EBB53B699}" type="pres">
      <dgm:prSet presAssocID="{194FDE62-9AE2-4D9B-B693-F0CF912E567E}" presName="linear" presStyleCnt="0">
        <dgm:presLayoutVars>
          <dgm:dir/>
          <dgm:resizeHandles val="exact"/>
        </dgm:presLayoutVars>
      </dgm:prSet>
      <dgm:spPr/>
      <dgm:t>
        <a:bodyPr/>
        <a:lstStyle/>
        <a:p>
          <a:endParaRPr lang="pt-BR"/>
        </a:p>
      </dgm:t>
    </dgm:pt>
  </dgm:ptLst>
  <dgm:cxnLst>
    <dgm:cxn modelId="{4228B419-F6A4-4DC9-AA18-B5F56E628951}" type="presOf" srcId="{194FDE62-9AE2-4D9B-B693-F0CF912E567E}" destId="{DEB767B2-FB55-4C55-AE4F-886EBB53B699}" srcOrd="0"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F4755A3-9CCF-4EE1-838C-FF079F477D43}"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pt-BR"/>
        </a:p>
      </dgm:t>
    </dgm:pt>
    <dgm:pt modelId="{1AA94E33-16BB-4D09-9701-5FFA3E813678}">
      <dgm:prSet phldrT="[Texto]"/>
      <dgm:spPr/>
      <dgm:t>
        <a:bodyPr/>
        <a:lstStyle/>
        <a:p>
          <a:r>
            <a:rPr lang="pt-BR" dirty="0" smtClean="0"/>
            <a:t>1</a:t>
          </a:r>
          <a:endParaRPr lang="pt-BR" dirty="0"/>
        </a:p>
      </dgm:t>
    </dgm:pt>
    <dgm:pt modelId="{DA2E1531-639F-4F8C-B762-38289D704BE8}" type="parTrans" cxnId="{C5F6FCE9-3BBA-4CEA-8955-A96D86339533}">
      <dgm:prSet/>
      <dgm:spPr/>
      <dgm:t>
        <a:bodyPr/>
        <a:lstStyle/>
        <a:p>
          <a:endParaRPr lang="pt-BR"/>
        </a:p>
      </dgm:t>
    </dgm:pt>
    <dgm:pt modelId="{CB22E1E4-3984-4D5E-9EEF-44FC79E72CDA}" type="sibTrans" cxnId="{C5F6FCE9-3BBA-4CEA-8955-A96D86339533}">
      <dgm:prSet/>
      <dgm:spPr/>
      <dgm:t>
        <a:bodyPr/>
        <a:lstStyle/>
        <a:p>
          <a:endParaRPr lang="pt-BR"/>
        </a:p>
      </dgm:t>
    </dgm:pt>
    <dgm:pt modelId="{B81C409A-5F21-45C4-A8BE-590FC40BBC84}">
      <dgm:prSet phldrT="[Texto]" custT="1"/>
      <dgm:spPr/>
      <dgm:t>
        <a:bodyPr/>
        <a:lstStyle/>
        <a:p>
          <a:r>
            <a:rPr lang="pt-BR" sz="2100" dirty="0" smtClean="0"/>
            <a:t>O Referencial</a:t>
          </a:r>
          <a:endParaRPr lang="pt-BR" sz="2100"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F4F41235-1880-4DEC-A0BE-6BF604A9901C}" type="parTrans" cxnId="{4057A198-C5BC-4E46-A7C1-2C18A127DFFF}">
      <dgm:prSet/>
      <dgm:spPr/>
      <dgm:t>
        <a:bodyPr/>
        <a:lstStyle/>
        <a:p>
          <a:endParaRPr lang="pt-BR"/>
        </a:p>
      </dgm:t>
    </dgm:pt>
    <dgm:pt modelId="{7B032739-3B5B-4138-8F24-90E5D3301A91}" type="sibTrans" cxnId="{4057A198-C5BC-4E46-A7C1-2C18A127DFFF}">
      <dgm:prSet/>
      <dgm:spPr/>
      <dgm:t>
        <a:bodyPr/>
        <a:lstStyle/>
        <a:p>
          <a:endParaRPr lang="pt-BR"/>
        </a:p>
      </dgm:t>
    </dgm:pt>
    <dgm:pt modelId="{1A33801C-3302-4512-ACC3-C267D95F9CBF}" type="pres">
      <dgm:prSet presAssocID="{9F4755A3-9CCF-4EE1-838C-FF079F477D43}" presName="linearFlow" presStyleCnt="0">
        <dgm:presLayoutVars>
          <dgm:dir/>
          <dgm:animLvl val="lvl"/>
          <dgm:resizeHandles val="exact"/>
        </dgm:presLayoutVars>
      </dgm:prSet>
      <dgm:spPr/>
      <dgm:t>
        <a:bodyPr/>
        <a:lstStyle/>
        <a:p>
          <a:endParaRPr lang="pt-BR"/>
        </a:p>
      </dgm:t>
    </dgm:pt>
    <dgm:pt modelId="{A53ED77A-1988-420E-AF5F-EEF9EBD5F909}" type="pres">
      <dgm:prSet presAssocID="{1AA94E33-16BB-4D09-9701-5FFA3E813678}" presName="composite" presStyleCnt="0"/>
      <dgm:spPr/>
    </dgm:pt>
    <dgm:pt modelId="{6F1C8B98-5954-46D7-AF50-BD0ED02F4B02}" type="pres">
      <dgm:prSet presAssocID="{1AA94E33-16BB-4D09-9701-5FFA3E813678}" presName="parentText" presStyleLbl="alignNode1" presStyleIdx="0" presStyleCnt="1">
        <dgm:presLayoutVars>
          <dgm:chMax val="1"/>
          <dgm:bulletEnabled val="1"/>
        </dgm:presLayoutVars>
      </dgm:prSet>
      <dgm:spPr/>
      <dgm:t>
        <a:bodyPr/>
        <a:lstStyle/>
        <a:p>
          <a:endParaRPr lang="pt-BR"/>
        </a:p>
      </dgm:t>
    </dgm:pt>
    <dgm:pt modelId="{2C33E365-0085-4A01-94E3-BB54D792BE40}" type="pres">
      <dgm:prSet presAssocID="{1AA94E33-16BB-4D09-9701-5FFA3E813678}" presName="descendantText" presStyleLbl="alignAcc1" presStyleIdx="0" presStyleCnt="1">
        <dgm:presLayoutVars>
          <dgm:bulletEnabled val="1"/>
        </dgm:presLayoutVars>
      </dgm:prSet>
      <dgm:spPr/>
      <dgm:t>
        <a:bodyPr/>
        <a:lstStyle/>
        <a:p>
          <a:endParaRPr lang="pt-BR"/>
        </a:p>
      </dgm:t>
    </dgm:pt>
  </dgm:ptLst>
  <dgm:cxnLst>
    <dgm:cxn modelId="{F19C59FD-B737-4FA0-B872-ECBD73194B75}" type="presOf" srcId="{B81C409A-5F21-45C4-A8BE-590FC40BBC84}" destId="{2C33E365-0085-4A01-94E3-BB54D792BE40}" srcOrd="0" destOrd="0" presId="urn:microsoft.com/office/officeart/2005/8/layout/chevron2"/>
    <dgm:cxn modelId="{D00BEEE8-B56E-46F5-A944-FD6B699BA365}" type="presOf" srcId="{1AA94E33-16BB-4D09-9701-5FFA3E813678}" destId="{6F1C8B98-5954-46D7-AF50-BD0ED02F4B02}" srcOrd="0" destOrd="0" presId="urn:microsoft.com/office/officeart/2005/8/layout/chevron2"/>
    <dgm:cxn modelId="{4057A198-C5BC-4E46-A7C1-2C18A127DFFF}" srcId="{1AA94E33-16BB-4D09-9701-5FFA3E813678}" destId="{B81C409A-5F21-45C4-A8BE-590FC40BBC84}" srcOrd="0" destOrd="0" parTransId="{F4F41235-1880-4DEC-A0BE-6BF604A9901C}" sibTransId="{7B032739-3B5B-4138-8F24-90E5D3301A91}"/>
    <dgm:cxn modelId="{C5F6FCE9-3BBA-4CEA-8955-A96D86339533}" srcId="{9F4755A3-9CCF-4EE1-838C-FF079F477D43}" destId="{1AA94E33-16BB-4D09-9701-5FFA3E813678}" srcOrd="0" destOrd="0" parTransId="{DA2E1531-639F-4F8C-B762-38289D704BE8}" sibTransId="{CB22E1E4-3984-4D5E-9EEF-44FC79E72CDA}"/>
    <dgm:cxn modelId="{56FDF84A-17A1-4866-8F7D-159A8FEA4E3B}" type="presOf" srcId="{9F4755A3-9CCF-4EE1-838C-FF079F477D43}" destId="{1A33801C-3302-4512-ACC3-C267D95F9CBF}" srcOrd="0" destOrd="0" presId="urn:microsoft.com/office/officeart/2005/8/layout/chevron2"/>
    <dgm:cxn modelId="{ACE57B3B-6F32-4E53-9699-3639827BB203}" type="presParOf" srcId="{1A33801C-3302-4512-ACC3-C267D95F9CBF}" destId="{A53ED77A-1988-420E-AF5F-EEF9EBD5F909}" srcOrd="0" destOrd="0" presId="urn:microsoft.com/office/officeart/2005/8/layout/chevron2"/>
    <dgm:cxn modelId="{5722CC20-DD3B-41DF-86F3-4950D8C6D732}" type="presParOf" srcId="{A53ED77A-1988-420E-AF5F-EEF9EBD5F909}" destId="{6F1C8B98-5954-46D7-AF50-BD0ED02F4B02}" srcOrd="0" destOrd="0" presId="urn:microsoft.com/office/officeart/2005/8/layout/chevron2"/>
    <dgm:cxn modelId="{377FDC59-25D4-4082-95F0-92523AC40525}" type="presParOf" srcId="{A53ED77A-1988-420E-AF5F-EEF9EBD5F909}" destId="{2C33E365-0085-4A01-94E3-BB54D792BE40}"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84100AC-DAB6-45C9-86AA-EA0E68F651EE}" type="doc">
      <dgm:prSet loTypeId="urn:microsoft.com/office/officeart/2005/8/layout/process1" loCatId="process" qsTypeId="urn:microsoft.com/office/officeart/2005/8/quickstyle/simple1" qsCatId="simple" csTypeId="urn:microsoft.com/office/officeart/2005/8/colors/accent1_2" csCatId="accent1" phldr="1"/>
      <dgm:spPr/>
    </dgm:pt>
    <dgm:pt modelId="{4C55317A-70DA-48E8-BCC2-24B4D6472AC1}">
      <dgm:prSet phldrT="[Texto]"/>
      <dgm:spPr/>
      <dgm:t>
        <a:bodyPr/>
        <a:lstStyle/>
        <a:p>
          <a:r>
            <a:rPr lang="pt-BR" dirty="0" smtClean="0"/>
            <a:t>O corpo</a:t>
          </a:r>
          <a:endParaRPr lang="pt-BR"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04BE7AB7-AB35-4C05-9CE9-729A13A5483D}" type="parTrans" cxnId="{B9B75784-7089-46C1-A180-9C27B5BFB648}">
      <dgm:prSet/>
      <dgm:spPr/>
      <dgm:t>
        <a:bodyPr/>
        <a:lstStyle/>
        <a:p>
          <a:endParaRPr lang="pt-BR"/>
        </a:p>
      </dgm:t>
    </dgm:pt>
    <dgm:pt modelId="{EBD9E39C-7A14-4ED5-BBA2-BCC0E06E4E6C}" type="sibTrans" cxnId="{B9B75784-7089-46C1-A180-9C27B5BFB648}">
      <dgm:prSet/>
      <dgm:spPr/>
      <dgm:t>
        <a:bodyPr/>
        <a:lstStyle/>
        <a:p>
          <a:endParaRPr lang="pt-BR"/>
        </a:p>
      </dgm:t>
    </dgm:pt>
    <dgm:pt modelId="{B4F0C9A8-7F8F-4892-8148-8A36F3F4FCA0}">
      <dgm:prSet phldrT="[Texto]"/>
      <dgm:spPr/>
      <dgm:t>
        <a:bodyPr/>
        <a:lstStyle/>
        <a:p>
          <a:r>
            <a:rPr lang="pt-BR" dirty="0" smtClean="0"/>
            <a:t>A régua</a:t>
          </a:r>
          <a:endParaRPr lang="pt-BR"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258AA776-C2BA-4C45-8464-79E8BB7F0028}" type="parTrans" cxnId="{A0571414-8A83-4551-AEA7-9D6EA2F8E45A}">
      <dgm:prSet/>
      <dgm:spPr/>
      <dgm:t>
        <a:bodyPr/>
        <a:lstStyle/>
        <a:p>
          <a:endParaRPr lang="pt-BR"/>
        </a:p>
      </dgm:t>
    </dgm:pt>
    <dgm:pt modelId="{70D4C713-A9DF-4CFF-9771-3A129F13EB7D}" type="sibTrans" cxnId="{A0571414-8A83-4551-AEA7-9D6EA2F8E45A}">
      <dgm:prSet/>
      <dgm:spPr/>
      <dgm:t>
        <a:bodyPr/>
        <a:lstStyle/>
        <a:p>
          <a:endParaRPr lang="pt-BR"/>
        </a:p>
      </dgm:t>
    </dgm:pt>
    <dgm:pt modelId="{C48E9BE4-8BC9-4E72-807D-E83ECE18E0D3}">
      <dgm:prSet phldrT="[Texto]"/>
      <dgm:spPr/>
      <dgm:t>
        <a:bodyPr/>
        <a:lstStyle/>
        <a:p>
          <a:r>
            <a:rPr lang="pt-BR" dirty="0" smtClean="0"/>
            <a:t>O Relógio</a:t>
          </a:r>
          <a:endParaRPr lang="pt-BR"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38EBC3DD-F94E-4F10-8FAC-4367F1B97D1A}" type="parTrans" cxnId="{3ABA415A-0361-4BD7-9559-AB052EFDB0EC}">
      <dgm:prSet/>
      <dgm:spPr/>
      <dgm:t>
        <a:bodyPr/>
        <a:lstStyle/>
        <a:p>
          <a:endParaRPr lang="pt-BR"/>
        </a:p>
      </dgm:t>
    </dgm:pt>
    <dgm:pt modelId="{98CA943F-39C5-4312-9B17-5E176299AF36}" type="sibTrans" cxnId="{3ABA415A-0361-4BD7-9559-AB052EFDB0EC}">
      <dgm:prSet/>
      <dgm:spPr/>
      <dgm:t>
        <a:bodyPr/>
        <a:lstStyle/>
        <a:p>
          <a:endParaRPr lang="pt-BR"/>
        </a:p>
      </dgm:t>
    </dgm:pt>
    <dgm:pt modelId="{6F434809-AD5D-4FF7-8E8E-B57E0173C0B3}" type="pres">
      <dgm:prSet presAssocID="{984100AC-DAB6-45C9-86AA-EA0E68F651EE}" presName="Name0" presStyleCnt="0">
        <dgm:presLayoutVars>
          <dgm:dir/>
          <dgm:resizeHandles val="exact"/>
        </dgm:presLayoutVars>
      </dgm:prSet>
      <dgm:spPr/>
    </dgm:pt>
    <dgm:pt modelId="{03E8BF1B-CF6A-4FE3-9691-C8FF18DC8483}" type="pres">
      <dgm:prSet presAssocID="{4C55317A-70DA-48E8-BCC2-24B4D6472AC1}" presName="node" presStyleLbl="node1" presStyleIdx="0" presStyleCnt="3">
        <dgm:presLayoutVars>
          <dgm:bulletEnabled val="1"/>
        </dgm:presLayoutVars>
      </dgm:prSet>
      <dgm:spPr/>
      <dgm:t>
        <a:bodyPr/>
        <a:lstStyle/>
        <a:p>
          <a:endParaRPr lang="pt-BR"/>
        </a:p>
      </dgm:t>
    </dgm:pt>
    <dgm:pt modelId="{A92A9FA9-FA91-4971-B165-027B78D0228E}" type="pres">
      <dgm:prSet presAssocID="{EBD9E39C-7A14-4ED5-BBA2-BCC0E06E4E6C}" presName="sibTrans" presStyleLbl="sibTrans2D1" presStyleIdx="0" presStyleCnt="2"/>
      <dgm:spPr/>
      <dgm:t>
        <a:bodyPr/>
        <a:lstStyle/>
        <a:p>
          <a:endParaRPr lang="pt-BR"/>
        </a:p>
      </dgm:t>
    </dgm:pt>
    <dgm:pt modelId="{428F9DF0-8AFB-466A-B9F4-A7BA593FC9B3}" type="pres">
      <dgm:prSet presAssocID="{EBD9E39C-7A14-4ED5-BBA2-BCC0E06E4E6C}" presName="connectorText" presStyleLbl="sibTrans2D1" presStyleIdx="0" presStyleCnt="2"/>
      <dgm:spPr/>
      <dgm:t>
        <a:bodyPr/>
        <a:lstStyle/>
        <a:p>
          <a:endParaRPr lang="pt-BR"/>
        </a:p>
      </dgm:t>
    </dgm:pt>
    <dgm:pt modelId="{FD15B188-EC83-41D7-83FC-80019517D650}" type="pres">
      <dgm:prSet presAssocID="{B4F0C9A8-7F8F-4892-8148-8A36F3F4FCA0}" presName="node" presStyleLbl="node1" presStyleIdx="1" presStyleCnt="3">
        <dgm:presLayoutVars>
          <dgm:bulletEnabled val="1"/>
        </dgm:presLayoutVars>
      </dgm:prSet>
      <dgm:spPr/>
      <dgm:t>
        <a:bodyPr/>
        <a:lstStyle/>
        <a:p>
          <a:endParaRPr lang="pt-BR"/>
        </a:p>
      </dgm:t>
    </dgm:pt>
    <dgm:pt modelId="{14560ADA-6E86-4700-8603-F3ED4469EDC8}" type="pres">
      <dgm:prSet presAssocID="{70D4C713-A9DF-4CFF-9771-3A129F13EB7D}" presName="sibTrans" presStyleLbl="sibTrans2D1" presStyleIdx="1" presStyleCnt="2"/>
      <dgm:spPr/>
      <dgm:t>
        <a:bodyPr/>
        <a:lstStyle/>
        <a:p>
          <a:endParaRPr lang="pt-BR"/>
        </a:p>
      </dgm:t>
    </dgm:pt>
    <dgm:pt modelId="{D6AE2F8D-10FA-49EB-BAEB-E52DD0B6978C}" type="pres">
      <dgm:prSet presAssocID="{70D4C713-A9DF-4CFF-9771-3A129F13EB7D}" presName="connectorText" presStyleLbl="sibTrans2D1" presStyleIdx="1" presStyleCnt="2"/>
      <dgm:spPr/>
      <dgm:t>
        <a:bodyPr/>
        <a:lstStyle/>
        <a:p>
          <a:endParaRPr lang="pt-BR"/>
        </a:p>
      </dgm:t>
    </dgm:pt>
    <dgm:pt modelId="{48B976A1-6AF6-4F15-BFAD-504A740232F9}" type="pres">
      <dgm:prSet presAssocID="{C48E9BE4-8BC9-4E72-807D-E83ECE18E0D3}" presName="node" presStyleLbl="node1" presStyleIdx="2" presStyleCnt="3">
        <dgm:presLayoutVars>
          <dgm:bulletEnabled val="1"/>
        </dgm:presLayoutVars>
      </dgm:prSet>
      <dgm:spPr/>
      <dgm:t>
        <a:bodyPr/>
        <a:lstStyle/>
        <a:p>
          <a:endParaRPr lang="pt-BR"/>
        </a:p>
      </dgm:t>
    </dgm:pt>
  </dgm:ptLst>
  <dgm:cxnLst>
    <dgm:cxn modelId="{F0ED934B-EE15-4BAA-83E9-F24FCB119CF8}" type="presOf" srcId="{C48E9BE4-8BC9-4E72-807D-E83ECE18E0D3}" destId="{48B976A1-6AF6-4F15-BFAD-504A740232F9}" srcOrd="0" destOrd="0" presId="urn:microsoft.com/office/officeart/2005/8/layout/process1"/>
    <dgm:cxn modelId="{B2BD9061-F16E-4C3F-8F3B-318F50FB47BC}" type="presOf" srcId="{4C55317A-70DA-48E8-BCC2-24B4D6472AC1}" destId="{03E8BF1B-CF6A-4FE3-9691-C8FF18DC8483}" srcOrd="0" destOrd="0" presId="urn:microsoft.com/office/officeart/2005/8/layout/process1"/>
    <dgm:cxn modelId="{3ABA415A-0361-4BD7-9559-AB052EFDB0EC}" srcId="{984100AC-DAB6-45C9-86AA-EA0E68F651EE}" destId="{C48E9BE4-8BC9-4E72-807D-E83ECE18E0D3}" srcOrd="2" destOrd="0" parTransId="{38EBC3DD-F94E-4F10-8FAC-4367F1B97D1A}" sibTransId="{98CA943F-39C5-4312-9B17-5E176299AF36}"/>
    <dgm:cxn modelId="{F8555A9E-8E71-4FB0-85F8-A3FFF8FCF1B2}" type="presOf" srcId="{EBD9E39C-7A14-4ED5-BBA2-BCC0E06E4E6C}" destId="{428F9DF0-8AFB-466A-B9F4-A7BA593FC9B3}" srcOrd="1" destOrd="0" presId="urn:microsoft.com/office/officeart/2005/8/layout/process1"/>
    <dgm:cxn modelId="{1FE56A8A-F6C1-4342-92E1-0C7F9E89403D}" type="presOf" srcId="{70D4C713-A9DF-4CFF-9771-3A129F13EB7D}" destId="{14560ADA-6E86-4700-8603-F3ED4469EDC8}" srcOrd="0" destOrd="0" presId="urn:microsoft.com/office/officeart/2005/8/layout/process1"/>
    <dgm:cxn modelId="{6CC71AA8-1A4E-4147-AC11-9DEC3190E20D}" type="presOf" srcId="{70D4C713-A9DF-4CFF-9771-3A129F13EB7D}" destId="{D6AE2F8D-10FA-49EB-BAEB-E52DD0B6978C}" srcOrd="1" destOrd="0" presId="urn:microsoft.com/office/officeart/2005/8/layout/process1"/>
    <dgm:cxn modelId="{1C387248-7250-4961-A9B1-0B72DB3FDB73}" type="presOf" srcId="{EBD9E39C-7A14-4ED5-BBA2-BCC0E06E4E6C}" destId="{A92A9FA9-FA91-4971-B165-027B78D0228E}" srcOrd="0" destOrd="0" presId="urn:microsoft.com/office/officeart/2005/8/layout/process1"/>
    <dgm:cxn modelId="{E4173923-FC99-4DD3-AF9F-1449C366B1DA}" type="presOf" srcId="{984100AC-DAB6-45C9-86AA-EA0E68F651EE}" destId="{6F434809-AD5D-4FF7-8E8E-B57E0173C0B3}" srcOrd="0" destOrd="0" presId="urn:microsoft.com/office/officeart/2005/8/layout/process1"/>
    <dgm:cxn modelId="{A0571414-8A83-4551-AEA7-9D6EA2F8E45A}" srcId="{984100AC-DAB6-45C9-86AA-EA0E68F651EE}" destId="{B4F0C9A8-7F8F-4892-8148-8A36F3F4FCA0}" srcOrd="1" destOrd="0" parTransId="{258AA776-C2BA-4C45-8464-79E8BB7F0028}" sibTransId="{70D4C713-A9DF-4CFF-9771-3A129F13EB7D}"/>
    <dgm:cxn modelId="{39818476-8AA4-4C56-BF89-F53D6700C821}" type="presOf" srcId="{B4F0C9A8-7F8F-4892-8148-8A36F3F4FCA0}" destId="{FD15B188-EC83-41D7-83FC-80019517D650}" srcOrd="0" destOrd="0" presId="urn:microsoft.com/office/officeart/2005/8/layout/process1"/>
    <dgm:cxn modelId="{B9B75784-7089-46C1-A180-9C27B5BFB648}" srcId="{984100AC-DAB6-45C9-86AA-EA0E68F651EE}" destId="{4C55317A-70DA-48E8-BCC2-24B4D6472AC1}" srcOrd="0" destOrd="0" parTransId="{04BE7AB7-AB35-4C05-9CE9-729A13A5483D}" sibTransId="{EBD9E39C-7A14-4ED5-BBA2-BCC0E06E4E6C}"/>
    <dgm:cxn modelId="{EED4F085-0B86-47D5-B791-AEB001F9A834}" type="presParOf" srcId="{6F434809-AD5D-4FF7-8E8E-B57E0173C0B3}" destId="{03E8BF1B-CF6A-4FE3-9691-C8FF18DC8483}" srcOrd="0" destOrd="0" presId="urn:microsoft.com/office/officeart/2005/8/layout/process1"/>
    <dgm:cxn modelId="{CC6D46CF-E0EA-4110-9D41-447BA80C5601}" type="presParOf" srcId="{6F434809-AD5D-4FF7-8E8E-B57E0173C0B3}" destId="{A92A9FA9-FA91-4971-B165-027B78D0228E}" srcOrd="1" destOrd="0" presId="urn:microsoft.com/office/officeart/2005/8/layout/process1"/>
    <dgm:cxn modelId="{BA79F2D8-2E69-4BDA-9A27-4DF480863FB0}" type="presParOf" srcId="{A92A9FA9-FA91-4971-B165-027B78D0228E}" destId="{428F9DF0-8AFB-466A-B9F4-A7BA593FC9B3}" srcOrd="0" destOrd="0" presId="urn:microsoft.com/office/officeart/2005/8/layout/process1"/>
    <dgm:cxn modelId="{FE3F5190-F96C-43BE-AC0F-5BA0803D715F}" type="presParOf" srcId="{6F434809-AD5D-4FF7-8E8E-B57E0173C0B3}" destId="{FD15B188-EC83-41D7-83FC-80019517D650}" srcOrd="2" destOrd="0" presId="urn:microsoft.com/office/officeart/2005/8/layout/process1"/>
    <dgm:cxn modelId="{A5B223DE-A2E1-40D2-BE7E-12A93C4CE8E1}" type="presParOf" srcId="{6F434809-AD5D-4FF7-8E8E-B57E0173C0B3}" destId="{14560ADA-6E86-4700-8603-F3ED4469EDC8}" srcOrd="3" destOrd="0" presId="urn:microsoft.com/office/officeart/2005/8/layout/process1"/>
    <dgm:cxn modelId="{7DA29E9F-5F27-4A3D-876F-00255D43C309}" type="presParOf" srcId="{14560ADA-6E86-4700-8603-F3ED4469EDC8}" destId="{D6AE2F8D-10FA-49EB-BAEB-E52DD0B6978C}" srcOrd="0" destOrd="0" presId="urn:microsoft.com/office/officeart/2005/8/layout/process1"/>
    <dgm:cxn modelId="{5D0C6215-4159-41C5-AFD5-D59F0FE26C2E}" type="presParOf" srcId="{6F434809-AD5D-4FF7-8E8E-B57E0173C0B3}" destId="{48B976A1-6AF6-4F15-BFAD-504A740232F9}" srcOrd="4" destOrd="0" presId="urn:microsoft.com/office/officeart/2005/8/layout/process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E40A7AA-FF58-40EA-827C-E472501C24D3}"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pt-BR"/>
        </a:p>
      </dgm:t>
    </dgm:pt>
    <dgm:pt modelId="{9D078992-A5C7-4D96-A478-61B94491BDC9}">
      <dgm:prSet phldrT="[Texto]"/>
      <dgm:spPr/>
      <dgm:t>
        <a:bodyPr/>
        <a:lstStyle/>
        <a:p>
          <a:r>
            <a:rPr lang="pt-BR" dirty="0" smtClean="0"/>
            <a:t>2</a:t>
          </a:r>
          <a:endParaRPr lang="pt-BR" dirty="0"/>
        </a:p>
      </dgm:t>
    </dgm:pt>
    <dgm:pt modelId="{E8C25F1A-E1EA-4042-A89C-1947D53EE030}" type="parTrans" cxnId="{4CFECED7-8E12-4A82-BB44-CA68C7335B0F}">
      <dgm:prSet/>
      <dgm:spPr/>
      <dgm:t>
        <a:bodyPr/>
        <a:lstStyle/>
        <a:p>
          <a:endParaRPr lang="pt-BR"/>
        </a:p>
      </dgm:t>
    </dgm:pt>
    <dgm:pt modelId="{151250DF-44BB-4C2D-8B5B-A6A0EC316F2A}" type="sibTrans" cxnId="{4CFECED7-8E12-4A82-BB44-CA68C7335B0F}">
      <dgm:prSet/>
      <dgm:spPr/>
      <dgm:t>
        <a:bodyPr/>
        <a:lstStyle/>
        <a:p>
          <a:endParaRPr lang="pt-BR"/>
        </a:p>
      </dgm:t>
    </dgm:pt>
    <dgm:pt modelId="{7CBBA98F-C1B2-4E49-88E7-949FF29DDBD9}">
      <dgm:prSet phldrT="[Texto]"/>
      <dgm:spPr/>
      <dgm:t>
        <a:bodyPr/>
        <a:lstStyle/>
        <a:p>
          <a:r>
            <a:rPr lang="pt-BR" dirty="0" smtClean="0"/>
            <a:t>O movimento da partícula</a:t>
          </a:r>
          <a:endParaRPr lang="pt-BR"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3BDD803D-BCBB-46D4-9FCE-2738EE869E3F}" type="parTrans" cxnId="{DED3D93F-A7D2-42A1-8146-024927CEE399}">
      <dgm:prSet/>
      <dgm:spPr/>
      <dgm:t>
        <a:bodyPr/>
        <a:lstStyle/>
        <a:p>
          <a:endParaRPr lang="pt-BR"/>
        </a:p>
      </dgm:t>
    </dgm:pt>
    <dgm:pt modelId="{18D5C39D-4927-455C-A896-B8DC7A0F9E5F}" type="sibTrans" cxnId="{DED3D93F-A7D2-42A1-8146-024927CEE399}">
      <dgm:prSet/>
      <dgm:spPr/>
      <dgm:t>
        <a:bodyPr/>
        <a:lstStyle/>
        <a:p>
          <a:endParaRPr lang="pt-BR"/>
        </a:p>
      </dgm:t>
    </dgm:pt>
    <dgm:pt modelId="{9C422D68-8863-426E-966F-23F5F65C409A}">
      <dgm:prSet phldrT="[Texto]"/>
      <dgm:spPr/>
      <dgm:t>
        <a:bodyPr/>
        <a:lstStyle/>
        <a:p>
          <a:r>
            <a:rPr lang="pt-BR" dirty="0" smtClean="0"/>
            <a:t>3</a:t>
          </a:r>
          <a:endParaRPr lang="pt-BR" dirty="0"/>
        </a:p>
      </dgm:t>
    </dgm:pt>
    <dgm:pt modelId="{CECBED10-0A15-49EC-BE8C-EF4AE047E11D}" type="parTrans" cxnId="{890A2AE3-5CAF-4167-B1F6-FDC447A06D0E}">
      <dgm:prSet/>
      <dgm:spPr/>
      <dgm:t>
        <a:bodyPr/>
        <a:lstStyle/>
        <a:p>
          <a:endParaRPr lang="pt-BR"/>
        </a:p>
      </dgm:t>
    </dgm:pt>
    <dgm:pt modelId="{1BC2583C-D11B-4AD3-B24B-271DACC7B86C}" type="sibTrans" cxnId="{890A2AE3-5CAF-4167-B1F6-FDC447A06D0E}">
      <dgm:prSet/>
      <dgm:spPr/>
      <dgm:t>
        <a:bodyPr/>
        <a:lstStyle/>
        <a:p>
          <a:endParaRPr lang="pt-BR"/>
        </a:p>
      </dgm:t>
    </dgm:pt>
    <dgm:pt modelId="{1EDF39E8-E22A-49DE-9DE6-053F33EB17CB}">
      <dgm:prSet phldrT="[Texto]"/>
      <dgm:spPr/>
      <dgm:t>
        <a:bodyPr/>
        <a:lstStyle/>
        <a:p>
          <a:r>
            <a:rPr lang="pt-BR" dirty="0" smtClean="0"/>
            <a:t>O movimento da partícula (continuação)</a:t>
          </a:r>
          <a:endParaRPr lang="pt-BR"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DB693471-7B64-421D-97CA-2AAA219344B0}" type="parTrans" cxnId="{C6FA1E5A-1483-4B37-ACB9-A294B6674C46}">
      <dgm:prSet/>
      <dgm:spPr/>
      <dgm:t>
        <a:bodyPr/>
        <a:lstStyle/>
        <a:p>
          <a:endParaRPr lang="pt-BR"/>
        </a:p>
      </dgm:t>
    </dgm:pt>
    <dgm:pt modelId="{5E1C9ADC-38E4-4B4D-8C6A-CAD30D4DF39D}" type="sibTrans" cxnId="{C6FA1E5A-1483-4B37-ACB9-A294B6674C46}">
      <dgm:prSet/>
      <dgm:spPr/>
      <dgm:t>
        <a:bodyPr/>
        <a:lstStyle/>
        <a:p>
          <a:endParaRPr lang="pt-BR"/>
        </a:p>
      </dgm:t>
    </dgm:pt>
    <dgm:pt modelId="{C589E5D0-D881-4B7C-9379-B7B317EF19A0}" type="pres">
      <dgm:prSet presAssocID="{5E40A7AA-FF58-40EA-827C-E472501C24D3}" presName="linearFlow" presStyleCnt="0">
        <dgm:presLayoutVars>
          <dgm:dir/>
          <dgm:animLvl val="lvl"/>
          <dgm:resizeHandles val="exact"/>
        </dgm:presLayoutVars>
      </dgm:prSet>
      <dgm:spPr/>
      <dgm:t>
        <a:bodyPr/>
        <a:lstStyle/>
        <a:p>
          <a:endParaRPr lang="pt-BR"/>
        </a:p>
      </dgm:t>
    </dgm:pt>
    <dgm:pt modelId="{3B310761-CA6A-4B40-97C7-129131B17898}" type="pres">
      <dgm:prSet presAssocID="{9D078992-A5C7-4D96-A478-61B94491BDC9}" presName="composite" presStyleCnt="0"/>
      <dgm:spPr/>
    </dgm:pt>
    <dgm:pt modelId="{3FE6ACA6-6E33-4DC5-8E7C-0B408AE66532}" type="pres">
      <dgm:prSet presAssocID="{9D078992-A5C7-4D96-A478-61B94491BDC9}" presName="parentText" presStyleLbl="alignNode1" presStyleIdx="0" presStyleCnt="2">
        <dgm:presLayoutVars>
          <dgm:chMax val="1"/>
          <dgm:bulletEnabled val="1"/>
        </dgm:presLayoutVars>
      </dgm:prSet>
      <dgm:spPr/>
      <dgm:t>
        <a:bodyPr/>
        <a:lstStyle/>
        <a:p>
          <a:endParaRPr lang="pt-BR"/>
        </a:p>
      </dgm:t>
    </dgm:pt>
    <dgm:pt modelId="{3A3E3DB1-7C54-4144-A536-4DAED73A17D3}" type="pres">
      <dgm:prSet presAssocID="{9D078992-A5C7-4D96-A478-61B94491BDC9}" presName="descendantText" presStyleLbl="alignAcc1" presStyleIdx="0" presStyleCnt="2" custLinFactNeighborY="-186">
        <dgm:presLayoutVars>
          <dgm:bulletEnabled val="1"/>
        </dgm:presLayoutVars>
      </dgm:prSet>
      <dgm:spPr/>
      <dgm:t>
        <a:bodyPr/>
        <a:lstStyle/>
        <a:p>
          <a:endParaRPr lang="pt-BR"/>
        </a:p>
      </dgm:t>
    </dgm:pt>
    <dgm:pt modelId="{4805A00C-73C1-4949-B2CF-A19584128AFF}" type="pres">
      <dgm:prSet presAssocID="{151250DF-44BB-4C2D-8B5B-A6A0EC316F2A}" presName="sp" presStyleCnt="0"/>
      <dgm:spPr/>
    </dgm:pt>
    <dgm:pt modelId="{3CE1E68D-69FA-4E35-80B3-6F23B2C91EE3}" type="pres">
      <dgm:prSet presAssocID="{9C422D68-8863-426E-966F-23F5F65C409A}" presName="composite" presStyleCnt="0"/>
      <dgm:spPr/>
    </dgm:pt>
    <dgm:pt modelId="{6F43CE7C-3728-4D6D-9F73-4475B93BD3DD}" type="pres">
      <dgm:prSet presAssocID="{9C422D68-8863-426E-966F-23F5F65C409A}" presName="parentText" presStyleLbl="alignNode1" presStyleIdx="1" presStyleCnt="2">
        <dgm:presLayoutVars>
          <dgm:chMax val="1"/>
          <dgm:bulletEnabled val="1"/>
        </dgm:presLayoutVars>
      </dgm:prSet>
      <dgm:spPr/>
      <dgm:t>
        <a:bodyPr/>
        <a:lstStyle/>
        <a:p>
          <a:endParaRPr lang="pt-BR"/>
        </a:p>
      </dgm:t>
    </dgm:pt>
    <dgm:pt modelId="{24B83014-0153-40C3-8AB7-17DC08405A47}" type="pres">
      <dgm:prSet presAssocID="{9C422D68-8863-426E-966F-23F5F65C409A}" presName="descendantText" presStyleLbl="alignAcc1" presStyleIdx="1" presStyleCnt="2">
        <dgm:presLayoutVars>
          <dgm:bulletEnabled val="1"/>
        </dgm:presLayoutVars>
      </dgm:prSet>
      <dgm:spPr/>
      <dgm:t>
        <a:bodyPr/>
        <a:lstStyle/>
        <a:p>
          <a:endParaRPr lang="pt-BR"/>
        </a:p>
      </dgm:t>
    </dgm:pt>
  </dgm:ptLst>
  <dgm:cxnLst>
    <dgm:cxn modelId="{C6FA1E5A-1483-4B37-ACB9-A294B6674C46}" srcId="{9C422D68-8863-426E-966F-23F5F65C409A}" destId="{1EDF39E8-E22A-49DE-9DE6-053F33EB17CB}" srcOrd="0" destOrd="0" parTransId="{DB693471-7B64-421D-97CA-2AAA219344B0}" sibTransId="{5E1C9ADC-38E4-4B4D-8C6A-CAD30D4DF39D}"/>
    <dgm:cxn modelId="{A195A3E0-68B1-4F55-9141-71A8E5472FCF}" type="presOf" srcId="{5E40A7AA-FF58-40EA-827C-E472501C24D3}" destId="{C589E5D0-D881-4B7C-9379-B7B317EF19A0}" srcOrd="0" destOrd="0" presId="urn:microsoft.com/office/officeart/2005/8/layout/chevron2"/>
    <dgm:cxn modelId="{38E134A2-F295-45C8-8240-EA3FE16974A6}" type="presOf" srcId="{7CBBA98F-C1B2-4E49-88E7-949FF29DDBD9}" destId="{3A3E3DB1-7C54-4144-A536-4DAED73A17D3}" srcOrd="0" destOrd="0" presId="urn:microsoft.com/office/officeart/2005/8/layout/chevron2"/>
    <dgm:cxn modelId="{4CFECED7-8E12-4A82-BB44-CA68C7335B0F}" srcId="{5E40A7AA-FF58-40EA-827C-E472501C24D3}" destId="{9D078992-A5C7-4D96-A478-61B94491BDC9}" srcOrd="0" destOrd="0" parTransId="{E8C25F1A-E1EA-4042-A89C-1947D53EE030}" sibTransId="{151250DF-44BB-4C2D-8B5B-A6A0EC316F2A}"/>
    <dgm:cxn modelId="{2D547C44-A87D-4ADE-8126-D06F24456FCB}" type="presOf" srcId="{9C422D68-8863-426E-966F-23F5F65C409A}" destId="{6F43CE7C-3728-4D6D-9F73-4475B93BD3DD}" srcOrd="0" destOrd="0" presId="urn:microsoft.com/office/officeart/2005/8/layout/chevron2"/>
    <dgm:cxn modelId="{81D858BA-31CB-4AC5-BA2A-FA0F9CF8302E}" type="presOf" srcId="{1EDF39E8-E22A-49DE-9DE6-053F33EB17CB}" destId="{24B83014-0153-40C3-8AB7-17DC08405A47}" srcOrd="0" destOrd="0" presId="urn:microsoft.com/office/officeart/2005/8/layout/chevron2"/>
    <dgm:cxn modelId="{890A2AE3-5CAF-4167-B1F6-FDC447A06D0E}" srcId="{5E40A7AA-FF58-40EA-827C-E472501C24D3}" destId="{9C422D68-8863-426E-966F-23F5F65C409A}" srcOrd="1" destOrd="0" parTransId="{CECBED10-0A15-49EC-BE8C-EF4AE047E11D}" sibTransId="{1BC2583C-D11B-4AD3-B24B-271DACC7B86C}"/>
    <dgm:cxn modelId="{DED3D93F-A7D2-42A1-8146-024927CEE399}" srcId="{9D078992-A5C7-4D96-A478-61B94491BDC9}" destId="{7CBBA98F-C1B2-4E49-88E7-949FF29DDBD9}" srcOrd="0" destOrd="0" parTransId="{3BDD803D-BCBB-46D4-9FCE-2738EE869E3F}" sibTransId="{18D5C39D-4927-455C-A896-B8DC7A0F9E5F}"/>
    <dgm:cxn modelId="{9AFDA51E-60A2-41F8-92AE-7B9FD317BE40}" type="presOf" srcId="{9D078992-A5C7-4D96-A478-61B94491BDC9}" destId="{3FE6ACA6-6E33-4DC5-8E7C-0B408AE66532}" srcOrd="0" destOrd="0" presId="urn:microsoft.com/office/officeart/2005/8/layout/chevron2"/>
    <dgm:cxn modelId="{DEDF8DF2-686C-4717-B5DF-77D64AF50BB6}" type="presParOf" srcId="{C589E5D0-D881-4B7C-9379-B7B317EF19A0}" destId="{3B310761-CA6A-4B40-97C7-129131B17898}" srcOrd="0" destOrd="0" presId="urn:microsoft.com/office/officeart/2005/8/layout/chevron2"/>
    <dgm:cxn modelId="{97EF2A4A-428A-49FC-94A8-6D17D640CAF0}" type="presParOf" srcId="{3B310761-CA6A-4B40-97C7-129131B17898}" destId="{3FE6ACA6-6E33-4DC5-8E7C-0B408AE66532}" srcOrd="0" destOrd="0" presId="urn:microsoft.com/office/officeart/2005/8/layout/chevron2"/>
    <dgm:cxn modelId="{C8645257-6C74-4C87-94F8-570138CD015F}" type="presParOf" srcId="{3B310761-CA6A-4B40-97C7-129131B17898}" destId="{3A3E3DB1-7C54-4144-A536-4DAED73A17D3}" srcOrd="1" destOrd="0" presId="urn:microsoft.com/office/officeart/2005/8/layout/chevron2"/>
    <dgm:cxn modelId="{4B3F0843-6772-431B-8064-B20125C61B3F}" type="presParOf" srcId="{C589E5D0-D881-4B7C-9379-B7B317EF19A0}" destId="{4805A00C-73C1-4949-B2CF-A19584128AFF}" srcOrd="1" destOrd="0" presId="urn:microsoft.com/office/officeart/2005/8/layout/chevron2"/>
    <dgm:cxn modelId="{50ED4CED-7B23-4C2B-BFB7-30EF0583478E}" type="presParOf" srcId="{C589E5D0-D881-4B7C-9379-B7B317EF19A0}" destId="{3CE1E68D-69FA-4E35-80B3-6F23B2C91EE3}" srcOrd="2" destOrd="0" presId="urn:microsoft.com/office/officeart/2005/8/layout/chevron2"/>
    <dgm:cxn modelId="{80317047-3F16-4889-8B76-ACD7EE415DA4}" type="presParOf" srcId="{3CE1E68D-69FA-4E35-80B3-6F23B2C91EE3}" destId="{6F43CE7C-3728-4D6D-9F73-4475B93BD3DD}" srcOrd="0" destOrd="0" presId="urn:microsoft.com/office/officeart/2005/8/layout/chevron2"/>
    <dgm:cxn modelId="{3B1BA864-537C-4C11-AF52-AC4556BD1430}" type="presParOf" srcId="{3CE1E68D-69FA-4E35-80B3-6F23B2C91EE3}" destId="{24B83014-0153-40C3-8AB7-17DC08405A47}" srcOrd="1" destOrd="0" presId="urn:microsoft.com/office/officeart/2005/8/layout/chevron2"/>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0AB6EB-AD65-40F7-B7C6-1AA2F9AFDB12}">
      <dsp:nvSpPr>
        <dsp:cNvPr id="0" name=""/>
        <dsp:cNvSpPr/>
      </dsp:nvSpPr>
      <dsp:spPr>
        <a:xfrm>
          <a:off x="3371403" y="736"/>
          <a:ext cx="1486792" cy="9664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pt-BR" sz="3400" kern="1200" dirty="0" smtClean="0"/>
            <a:t>Aula 1</a:t>
          </a:r>
          <a:endParaRPr lang="pt-BR" sz="3400" kern="1200" dirty="0"/>
        </a:p>
      </dsp:txBody>
      <dsp:txXfrm>
        <a:off x="3418579" y="47912"/>
        <a:ext cx="1392440" cy="872063"/>
      </dsp:txXfrm>
    </dsp:sp>
    <dsp:sp modelId="{79E7350A-7705-4F47-B43C-52FD346E6105}">
      <dsp:nvSpPr>
        <dsp:cNvPr id="0" name=""/>
        <dsp:cNvSpPr/>
      </dsp:nvSpPr>
      <dsp:spPr>
        <a:xfrm>
          <a:off x="2183365" y="483943"/>
          <a:ext cx="3862868" cy="3862868"/>
        </a:xfrm>
        <a:custGeom>
          <a:avLst/>
          <a:gdLst/>
          <a:ahLst/>
          <a:cxnLst/>
          <a:rect l="0" t="0" r="0" b="0"/>
          <a:pathLst>
            <a:path>
              <a:moveTo>
                <a:pt x="2874166" y="245702"/>
              </a:moveTo>
              <a:arcTo wR="1931434" hR="1931434" stAng="17952946" swAng="1212315"/>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257A1B1-E8A5-492A-9A4B-37CA39A54276}">
      <dsp:nvSpPr>
        <dsp:cNvPr id="0" name=""/>
        <dsp:cNvSpPr/>
      </dsp:nvSpPr>
      <dsp:spPr>
        <a:xfrm>
          <a:off x="5208306" y="1335324"/>
          <a:ext cx="1486792" cy="9664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pt-BR" sz="3400" kern="1200" dirty="0" smtClean="0"/>
            <a:t>Aula 2</a:t>
          </a:r>
          <a:endParaRPr lang="pt-BR" sz="3400" kern="1200" dirty="0"/>
        </a:p>
      </dsp:txBody>
      <dsp:txXfrm>
        <a:off x="5255482" y="1382500"/>
        <a:ext cx="1392440" cy="872063"/>
      </dsp:txXfrm>
    </dsp:sp>
    <dsp:sp modelId="{5C2C0FC2-840C-4847-B4CB-7058B8A43934}">
      <dsp:nvSpPr>
        <dsp:cNvPr id="0" name=""/>
        <dsp:cNvSpPr/>
      </dsp:nvSpPr>
      <dsp:spPr>
        <a:xfrm>
          <a:off x="2183365" y="483943"/>
          <a:ext cx="3862868" cy="3862868"/>
        </a:xfrm>
        <a:custGeom>
          <a:avLst/>
          <a:gdLst/>
          <a:ahLst/>
          <a:cxnLst/>
          <a:rect l="0" t="0" r="0" b="0"/>
          <a:pathLst>
            <a:path>
              <a:moveTo>
                <a:pt x="3858244" y="2064990"/>
              </a:moveTo>
              <a:arcTo wR="1931434" hR="1931434" stAng="21837907" swAng="1360327"/>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F8CCA32-FE9E-4D27-86DA-7711696CC739}">
      <dsp:nvSpPr>
        <dsp:cNvPr id="0" name=""/>
        <dsp:cNvSpPr/>
      </dsp:nvSpPr>
      <dsp:spPr>
        <a:xfrm>
          <a:off x="4506671" y="3494733"/>
          <a:ext cx="1486792" cy="9664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pt-BR" sz="3400" kern="1200" dirty="0" smtClean="0"/>
            <a:t>Aula 3</a:t>
          </a:r>
          <a:endParaRPr lang="pt-BR" sz="3400" kern="1200" dirty="0"/>
        </a:p>
      </dsp:txBody>
      <dsp:txXfrm>
        <a:off x="4553847" y="3541909"/>
        <a:ext cx="1392440" cy="872063"/>
      </dsp:txXfrm>
    </dsp:sp>
    <dsp:sp modelId="{810F8A38-56F6-47B4-967C-AC1D3551F155}">
      <dsp:nvSpPr>
        <dsp:cNvPr id="0" name=""/>
        <dsp:cNvSpPr/>
      </dsp:nvSpPr>
      <dsp:spPr>
        <a:xfrm>
          <a:off x="2183365" y="483943"/>
          <a:ext cx="3862868" cy="3862868"/>
        </a:xfrm>
        <a:custGeom>
          <a:avLst/>
          <a:gdLst/>
          <a:ahLst/>
          <a:cxnLst/>
          <a:rect l="0" t="0" r="0" b="0"/>
          <a:pathLst>
            <a:path>
              <a:moveTo>
                <a:pt x="2168696" y="3848239"/>
              </a:moveTo>
              <a:arcTo wR="1931434" hR="1931434" stAng="4976630" swAng="846741"/>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87A16FE-736C-4C48-8ADD-EEBE2087BF40}">
      <dsp:nvSpPr>
        <dsp:cNvPr id="0" name=""/>
        <dsp:cNvSpPr/>
      </dsp:nvSpPr>
      <dsp:spPr>
        <a:xfrm>
          <a:off x="2236135" y="3494733"/>
          <a:ext cx="1486792" cy="9664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pt-BR" sz="3400" kern="1200" dirty="0" smtClean="0"/>
            <a:t>Aula 4</a:t>
          </a:r>
          <a:endParaRPr lang="pt-BR" sz="3400" kern="1200" dirty="0"/>
        </a:p>
      </dsp:txBody>
      <dsp:txXfrm>
        <a:off x="2283311" y="3541909"/>
        <a:ext cx="1392440" cy="872063"/>
      </dsp:txXfrm>
    </dsp:sp>
    <dsp:sp modelId="{CB149773-116C-4843-9D5C-F3BCED8A01C9}">
      <dsp:nvSpPr>
        <dsp:cNvPr id="0" name=""/>
        <dsp:cNvSpPr/>
      </dsp:nvSpPr>
      <dsp:spPr>
        <a:xfrm>
          <a:off x="2183365" y="483943"/>
          <a:ext cx="3862868" cy="3862868"/>
        </a:xfrm>
        <a:custGeom>
          <a:avLst/>
          <a:gdLst/>
          <a:ahLst/>
          <a:cxnLst/>
          <a:rect l="0" t="0" r="0" b="0"/>
          <a:pathLst>
            <a:path>
              <a:moveTo>
                <a:pt x="204996" y="2797373"/>
              </a:moveTo>
              <a:arcTo wR="1931434" hR="1931434" stAng="9201766" swAng="1360327"/>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58CF1D5A-113C-4277-8CE4-377EEBB15330}">
      <dsp:nvSpPr>
        <dsp:cNvPr id="0" name=""/>
        <dsp:cNvSpPr/>
      </dsp:nvSpPr>
      <dsp:spPr>
        <a:xfrm>
          <a:off x="1534500" y="1335324"/>
          <a:ext cx="1486792" cy="9664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pt-BR" sz="3400" kern="1200" dirty="0" smtClean="0"/>
            <a:t>Aula 5</a:t>
          </a:r>
          <a:endParaRPr lang="pt-BR" sz="3400" kern="1200" dirty="0"/>
        </a:p>
      </dsp:txBody>
      <dsp:txXfrm>
        <a:off x="1581676" y="1382500"/>
        <a:ext cx="1392440" cy="872063"/>
      </dsp:txXfrm>
    </dsp:sp>
    <dsp:sp modelId="{E2D8B290-22A0-482F-B1BD-D79B38581D8C}">
      <dsp:nvSpPr>
        <dsp:cNvPr id="0" name=""/>
        <dsp:cNvSpPr/>
      </dsp:nvSpPr>
      <dsp:spPr>
        <a:xfrm>
          <a:off x="2183365" y="483943"/>
          <a:ext cx="3862868" cy="3862868"/>
        </a:xfrm>
        <a:custGeom>
          <a:avLst/>
          <a:gdLst/>
          <a:ahLst/>
          <a:cxnLst/>
          <a:rect l="0" t="0" r="0" b="0"/>
          <a:pathLst>
            <a:path>
              <a:moveTo>
                <a:pt x="464490" y="675044"/>
              </a:moveTo>
              <a:arcTo wR="1931434" hR="1931434" stAng="13234739" swAng="1212315"/>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1C8B98-5954-46D7-AF50-BD0ED02F4B02}">
      <dsp:nvSpPr>
        <dsp:cNvPr id="0" name=""/>
        <dsp:cNvSpPr/>
      </dsp:nvSpPr>
      <dsp:spPr>
        <a:xfrm rot="5400000">
          <a:off x="-78224" y="79291"/>
          <a:ext cx="521495" cy="36504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pt-BR" sz="1000" kern="1200" dirty="0" smtClean="0"/>
            <a:t>1</a:t>
          </a:r>
          <a:endParaRPr lang="pt-BR" sz="1000" kern="1200" dirty="0"/>
        </a:p>
      </dsp:txBody>
      <dsp:txXfrm rot="-5400000">
        <a:off x="1" y="183589"/>
        <a:ext cx="365046" cy="156449"/>
      </dsp:txXfrm>
    </dsp:sp>
    <dsp:sp modelId="{2C33E365-0085-4A01-94E3-BB54D792BE40}">
      <dsp:nvSpPr>
        <dsp:cNvPr id="0" name=""/>
        <dsp:cNvSpPr/>
      </dsp:nvSpPr>
      <dsp:spPr>
        <a:xfrm rot="5400000">
          <a:off x="2245285" y="-1879171"/>
          <a:ext cx="338972" cy="409944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pt-BR" sz="2000" kern="1200" dirty="0" smtClean="0"/>
            <a:t>Elementos</a:t>
          </a:r>
          <a:endParaRPr lang="pt-BR" sz="2000" kern="1200" dirty="0"/>
        </a:p>
      </dsp:txBody>
      <dsp:txXfrm rot="-5400000">
        <a:off x="365047" y="17614"/>
        <a:ext cx="4082902" cy="305878"/>
      </dsp:txXfrm>
    </dsp:sp>
    <dsp:sp modelId="{A792FD0F-C5FA-4A85-93CB-124A3641F8DF}">
      <dsp:nvSpPr>
        <dsp:cNvPr id="0" name=""/>
        <dsp:cNvSpPr/>
      </dsp:nvSpPr>
      <dsp:spPr>
        <a:xfrm rot="5400000">
          <a:off x="-78224" y="493023"/>
          <a:ext cx="521495" cy="36504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pt-BR" sz="1000" kern="1200" dirty="0" smtClean="0"/>
            <a:t>2</a:t>
          </a:r>
          <a:endParaRPr lang="pt-BR" sz="1000" kern="1200" dirty="0"/>
        </a:p>
      </dsp:txBody>
      <dsp:txXfrm rot="-5400000">
        <a:off x="1" y="597321"/>
        <a:ext cx="365046" cy="156449"/>
      </dsp:txXfrm>
    </dsp:sp>
    <dsp:sp modelId="{FF02CC24-6DCF-4723-9121-FD41D2C162EF}">
      <dsp:nvSpPr>
        <dsp:cNvPr id="0" name=""/>
        <dsp:cNvSpPr/>
      </dsp:nvSpPr>
      <dsp:spPr>
        <a:xfrm rot="5400000">
          <a:off x="2245285" y="-1465439"/>
          <a:ext cx="338972" cy="409944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pt-BR" sz="2000" kern="1200" dirty="0" smtClean="0"/>
            <a:t>Descrição do Plano</a:t>
          </a:r>
          <a:endParaRPr lang="pt-BR" sz="2000" kern="1200" dirty="0"/>
        </a:p>
      </dsp:txBody>
      <dsp:txXfrm rot="-5400000">
        <a:off x="365047" y="431346"/>
        <a:ext cx="4082902" cy="305878"/>
      </dsp:txXfrm>
    </dsp:sp>
    <dsp:sp modelId="{D5D7F29F-07C3-47F7-A111-F8B8D2F1C328}">
      <dsp:nvSpPr>
        <dsp:cNvPr id="0" name=""/>
        <dsp:cNvSpPr/>
      </dsp:nvSpPr>
      <dsp:spPr>
        <a:xfrm rot="5400000">
          <a:off x="-78224" y="906754"/>
          <a:ext cx="521495" cy="36504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pt-BR" sz="1000" kern="1200" dirty="0" smtClean="0"/>
            <a:t>3</a:t>
          </a:r>
          <a:endParaRPr lang="pt-BR" sz="1000" kern="1200" dirty="0"/>
        </a:p>
      </dsp:txBody>
      <dsp:txXfrm rot="-5400000">
        <a:off x="1" y="1011052"/>
        <a:ext cx="365046" cy="156449"/>
      </dsp:txXfrm>
    </dsp:sp>
    <dsp:sp modelId="{7A51DB0D-6473-4F3A-9A54-D297A41EF28D}">
      <dsp:nvSpPr>
        <dsp:cNvPr id="0" name=""/>
        <dsp:cNvSpPr/>
      </dsp:nvSpPr>
      <dsp:spPr>
        <a:xfrm rot="5400000">
          <a:off x="2245285" y="-1051708"/>
          <a:ext cx="338972" cy="409944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pt-BR" sz="2000" kern="1200" dirty="0" smtClean="0"/>
            <a:t>Circunferência</a:t>
          </a:r>
          <a:endParaRPr lang="pt-BR" sz="2000" kern="1200" dirty="0"/>
        </a:p>
      </dsp:txBody>
      <dsp:txXfrm rot="-5400000">
        <a:off x="365047" y="845077"/>
        <a:ext cx="4082902" cy="305878"/>
      </dsp:txXfrm>
    </dsp:sp>
    <dsp:sp modelId="{C3D9CF28-3AA4-46F6-84F6-56DF4DCA8A82}">
      <dsp:nvSpPr>
        <dsp:cNvPr id="0" name=""/>
        <dsp:cNvSpPr/>
      </dsp:nvSpPr>
      <dsp:spPr>
        <a:xfrm rot="5400000">
          <a:off x="-78224" y="1320486"/>
          <a:ext cx="521495" cy="36504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pt-BR" sz="1000" kern="1200" dirty="0" smtClean="0"/>
            <a:t>4</a:t>
          </a:r>
          <a:endParaRPr lang="pt-BR" sz="1000" kern="1200" dirty="0"/>
        </a:p>
      </dsp:txBody>
      <dsp:txXfrm rot="-5400000">
        <a:off x="1" y="1424784"/>
        <a:ext cx="365046" cy="156449"/>
      </dsp:txXfrm>
    </dsp:sp>
    <dsp:sp modelId="{EBC3F601-E590-4688-96FA-3ECB5A2120C6}">
      <dsp:nvSpPr>
        <dsp:cNvPr id="0" name=""/>
        <dsp:cNvSpPr/>
      </dsp:nvSpPr>
      <dsp:spPr>
        <a:xfrm rot="5400000">
          <a:off x="2245285" y="-637976"/>
          <a:ext cx="338972" cy="409944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pt-BR" sz="2000" kern="1200" dirty="0" smtClean="0"/>
            <a:t>Circunferência 2</a:t>
          </a:r>
          <a:endParaRPr lang="pt-BR" sz="2000" kern="1200" dirty="0"/>
        </a:p>
      </dsp:txBody>
      <dsp:txXfrm rot="-5400000">
        <a:off x="365047" y="1258809"/>
        <a:ext cx="4082902" cy="305878"/>
      </dsp:txXfrm>
    </dsp:sp>
    <dsp:sp modelId="{3508125D-073F-41DC-9D19-0A344F478825}">
      <dsp:nvSpPr>
        <dsp:cNvPr id="0" name=""/>
        <dsp:cNvSpPr/>
      </dsp:nvSpPr>
      <dsp:spPr>
        <a:xfrm rot="5400000">
          <a:off x="-78224" y="1734218"/>
          <a:ext cx="521495" cy="36504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pt-BR" sz="1000" kern="1200" dirty="0" smtClean="0"/>
            <a:t>5</a:t>
          </a:r>
          <a:endParaRPr lang="pt-BR" sz="1000" kern="1200" dirty="0"/>
        </a:p>
      </dsp:txBody>
      <dsp:txXfrm rot="-5400000">
        <a:off x="1" y="1838516"/>
        <a:ext cx="365046" cy="156449"/>
      </dsp:txXfrm>
    </dsp:sp>
    <dsp:sp modelId="{208680B7-F4F3-4DE1-9498-7FAE1327D36B}">
      <dsp:nvSpPr>
        <dsp:cNvPr id="0" name=""/>
        <dsp:cNvSpPr/>
      </dsp:nvSpPr>
      <dsp:spPr>
        <a:xfrm rot="5400000">
          <a:off x="2245285" y="-224244"/>
          <a:ext cx="338972" cy="409944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pt-BR" sz="2000" kern="1200" dirty="0" smtClean="0"/>
            <a:t>Triângulo Equilátero</a:t>
          </a:r>
          <a:endParaRPr lang="pt-BR" sz="2000" kern="1200" dirty="0"/>
        </a:p>
      </dsp:txBody>
      <dsp:txXfrm rot="-5400000">
        <a:off x="365047" y="1672541"/>
        <a:ext cx="4082902" cy="305878"/>
      </dsp:txXfrm>
    </dsp:sp>
    <dsp:sp modelId="{466208A6-F1FF-45B5-AE25-3814CEDE9C16}">
      <dsp:nvSpPr>
        <dsp:cNvPr id="0" name=""/>
        <dsp:cNvSpPr/>
      </dsp:nvSpPr>
      <dsp:spPr>
        <a:xfrm rot="5400000">
          <a:off x="-78224" y="2147949"/>
          <a:ext cx="521495" cy="36504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pt-BR" sz="1000" kern="1200" dirty="0" smtClean="0"/>
            <a:t>6</a:t>
          </a:r>
          <a:endParaRPr lang="pt-BR" sz="1000" kern="1200" dirty="0"/>
        </a:p>
      </dsp:txBody>
      <dsp:txXfrm rot="-5400000">
        <a:off x="1" y="2252247"/>
        <a:ext cx="365046" cy="156449"/>
      </dsp:txXfrm>
    </dsp:sp>
    <dsp:sp modelId="{92C69A10-4962-4A7F-BD08-FFD4A641DEE1}">
      <dsp:nvSpPr>
        <dsp:cNvPr id="0" name=""/>
        <dsp:cNvSpPr/>
      </dsp:nvSpPr>
      <dsp:spPr>
        <a:xfrm rot="5400000">
          <a:off x="2245285" y="189486"/>
          <a:ext cx="338972" cy="409944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pt-BR" sz="2000" kern="1200" dirty="0" smtClean="0"/>
            <a:t>Quadrado</a:t>
          </a:r>
          <a:endParaRPr lang="pt-BR" sz="2000" kern="1200" dirty="0"/>
        </a:p>
      </dsp:txBody>
      <dsp:txXfrm rot="-5400000">
        <a:off x="365047" y="2086272"/>
        <a:ext cx="4082902" cy="3058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74A64E-6F0E-494E-948A-24528CCD2A1F}" type="datetimeFigureOut">
              <a:rPr lang="pt-BR" smtClean="0"/>
              <a:t>01/08/2016</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4E4CAE-0600-4930-A948-8DB04DD51859}" type="slidenum">
              <a:rPr lang="pt-BR" smtClean="0"/>
              <a:t>‹nº›</a:t>
            </a:fld>
            <a:endParaRPr lang="pt-BR"/>
          </a:p>
        </p:txBody>
      </p:sp>
    </p:spTree>
    <p:extLst>
      <p:ext uri="{BB962C8B-B14F-4D97-AF65-F5344CB8AC3E}">
        <p14:creationId xmlns:p14="http://schemas.microsoft.com/office/powerpoint/2010/main" val="1653854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564E4CAE-0600-4930-A948-8DB04DD51859}" type="slidenum">
              <a:rPr lang="pt-BR" smtClean="0"/>
              <a:t>543</a:t>
            </a:fld>
            <a:endParaRPr lang="pt-BR"/>
          </a:p>
        </p:txBody>
      </p:sp>
    </p:spTree>
    <p:extLst>
      <p:ext uri="{BB962C8B-B14F-4D97-AF65-F5344CB8AC3E}">
        <p14:creationId xmlns:p14="http://schemas.microsoft.com/office/powerpoint/2010/main" val="3059379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31615250-2ED7-4824-A7FE-7A79F9EAB79D}" type="datetimeFigureOut">
              <a:rPr lang="pt-BR" smtClean="0"/>
              <a:t>01/08/2016</a:t>
            </a:fld>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ADBF2089-718B-4BDE-8CD8-C8A0D7251E25}" type="slidenum">
              <a:rPr lang="pt-BR" smtClean="0"/>
              <a:t>‹nº›</a:t>
            </a:fld>
            <a:endParaRPr lang="pt-BR" dirty="0"/>
          </a:p>
        </p:txBody>
      </p:sp>
    </p:spTree>
    <p:extLst>
      <p:ext uri="{BB962C8B-B14F-4D97-AF65-F5344CB8AC3E}">
        <p14:creationId xmlns:p14="http://schemas.microsoft.com/office/powerpoint/2010/main" val="2822641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31615250-2ED7-4824-A7FE-7A79F9EAB79D}" type="datetimeFigureOut">
              <a:rPr lang="pt-BR" smtClean="0"/>
              <a:t>01/08/2016</a:t>
            </a:fld>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ADBF2089-718B-4BDE-8CD8-C8A0D7251E25}" type="slidenum">
              <a:rPr lang="pt-BR" smtClean="0"/>
              <a:t>‹nº›</a:t>
            </a:fld>
            <a:endParaRPr lang="pt-BR" dirty="0"/>
          </a:p>
        </p:txBody>
      </p:sp>
    </p:spTree>
    <p:extLst>
      <p:ext uri="{BB962C8B-B14F-4D97-AF65-F5344CB8AC3E}">
        <p14:creationId xmlns:p14="http://schemas.microsoft.com/office/powerpoint/2010/main" val="1784913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31615250-2ED7-4824-A7FE-7A79F9EAB79D}" type="datetimeFigureOut">
              <a:rPr lang="pt-BR" smtClean="0"/>
              <a:t>01/08/2016</a:t>
            </a:fld>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ADBF2089-718B-4BDE-8CD8-C8A0D7251E25}" type="slidenum">
              <a:rPr lang="pt-BR" smtClean="0"/>
              <a:t>‹nº›</a:t>
            </a:fld>
            <a:endParaRPr lang="pt-BR" dirty="0"/>
          </a:p>
        </p:txBody>
      </p:sp>
    </p:spTree>
    <p:extLst>
      <p:ext uri="{BB962C8B-B14F-4D97-AF65-F5344CB8AC3E}">
        <p14:creationId xmlns:p14="http://schemas.microsoft.com/office/powerpoint/2010/main" val="687539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31615250-2ED7-4824-A7FE-7A79F9EAB79D}" type="datetimeFigureOut">
              <a:rPr lang="pt-BR" smtClean="0"/>
              <a:t>01/08/2016</a:t>
            </a:fld>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ADBF2089-718B-4BDE-8CD8-C8A0D7251E25}" type="slidenum">
              <a:rPr lang="pt-BR" smtClean="0"/>
              <a:t>‹nº›</a:t>
            </a:fld>
            <a:endParaRPr lang="pt-BR" dirty="0"/>
          </a:p>
        </p:txBody>
      </p:sp>
    </p:spTree>
    <p:extLst>
      <p:ext uri="{BB962C8B-B14F-4D97-AF65-F5344CB8AC3E}">
        <p14:creationId xmlns:p14="http://schemas.microsoft.com/office/powerpoint/2010/main" val="2468226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31615250-2ED7-4824-A7FE-7A79F9EAB79D}" type="datetimeFigureOut">
              <a:rPr lang="pt-BR" smtClean="0"/>
              <a:t>01/08/2016</a:t>
            </a:fld>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ADBF2089-718B-4BDE-8CD8-C8A0D7251E25}" type="slidenum">
              <a:rPr lang="pt-BR" smtClean="0"/>
              <a:t>‹nº›</a:t>
            </a:fld>
            <a:endParaRPr lang="pt-BR" dirty="0"/>
          </a:p>
        </p:txBody>
      </p:sp>
    </p:spTree>
    <p:extLst>
      <p:ext uri="{BB962C8B-B14F-4D97-AF65-F5344CB8AC3E}">
        <p14:creationId xmlns:p14="http://schemas.microsoft.com/office/powerpoint/2010/main" val="2775625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31615250-2ED7-4824-A7FE-7A79F9EAB79D}" type="datetimeFigureOut">
              <a:rPr lang="pt-BR" smtClean="0"/>
              <a:t>01/08/2016</a:t>
            </a:fld>
            <a:endParaRPr lang="pt-BR" dirty="0"/>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ADBF2089-718B-4BDE-8CD8-C8A0D7251E25}" type="slidenum">
              <a:rPr lang="pt-BR" smtClean="0"/>
              <a:t>‹nº›</a:t>
            </a:fld>
            <a:endParaRPr lang="pt-BR" dirty="0"/>
          </a:p>
        </p:txBody>
      </p:sp>
    </p:spTree>
    <p:extLst>
      <p:ext uri="{BB962C8B-B14F-4D97-AF65-F5344CB8AC3E}">
        <p14:creationId xmlns:p14="http://schemas.microsoft.com/office/powerpoint/2010/main" val="3970075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31615250-2ED7-4824-A7FE-7A79F9EAB79D}" type="datetimeFigureOut">
              <a:rPr lang="pt-BR" smtClean="0"/>
              <a:t>01/08/2016</a:t>
            </a:fld>
            <a:endParaRPr lang="pt-BR" dirty="0"/>
          </a:p>
        </p:txBody>
      </p:sp>
      <p:sp>
        <p:nvSpPr>
          <p:cNvPr id="8" name="Espaço Reservado para Rodapé 7"/>
          <p:cNvSpPr>
            <a:spLocks noGrp="1"/>
          </p:cNvSpPr>
          <p:nvPr>
            <p:ph type="ftr" sz="quarter" idx="11"/>
          </p:nvPr>
        </p:nvSpPr>
        <p:spPr/>
        <p:txBody>
          <a:bodyPr/>
          <a:lstStyle/>
          <a:p>
            <a:endParaRPr lang="pt-BR" dirty="0"/>
          </a:p>
        </p:txBody>
      </p:sp>
      <p:sp>
        <p:nvSpPr>
          <p:cNvPr id="9" name="Espaço Reservado para Número de Slide 8"/>
          <p:cNvSpPr>
            <a:spLocks noGrp="1"/>
          </p:cNvSpPr>
          <p:nvPr>
            <p:ph type="sldNum" sz="quarter" idx="12"/>
          </p:nvPr>
        </p:nvSpPr>
        <p:spPr/>
        <p:txBody>
          <a:bodyPr/>
          <a:lstStyle/>
          <a:p>
            <a:fld id="{ADBF2089-718B-4BDE-8CD8-C8A0D7251E25}" type="slidenum">
              <a:rPr lang="pt-BR" smtClean="0"/>
              <a:t>‹nº›</a:t>
            </a:fld>
            <a:endParaRPr lang="pt-BR" dirty="0"/>
          </a:p>
        </p:txBody>
      </p:sp>
    </p:spTree>
    <p:extLst>
      <p:ext uri="{BB962C8B-B14F-4D97-AF65-F5344CB8AC3E}">
        <p14:creationId xmlns:p14="http://schemas.microsoft.com/office/powerpoint/2010/main" val="2352693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31615250-2ED7-4824-A7FE-7A79F9EAB79D}" type="datetimeFigureOut">
              <a:rPr lang="pt-BR" smtClean="0"/>
              <a:t>01/08/2016</a:t>
            </a:fld>
            <a:endParaRPr lang="pt-BR" dirty="0"/>
          </a:p>
        </p:txBody>
      </p:sp>
      <p:sp>
        <p:nvSpPr>
          <p:cNvPr id="4" name="Espaço Reservado para Rodapé 3"/>
          <p:cNvSpPr>
            <a:spLocks noGrp="1"/>
          </p:cNvSpPr>
          <p:nvPr>
            <p:ph type="ftr" sz="quarter" idx="11"/>
          </p:nvPr>
        </p:nvSpPr>
        <p:spPr/>
        <p:txBody>
          <a:bodyPr/>
          <a:lstStyle/>
          <a:p>
            <a:endParaRPr lang="pt-BR" dirty="0"/>
          </a:p>
        </p:txBody>
      </p:sp>
      <p:sp>
        <p:nvSpPr>
          <p:cNvPr id="5" name="Espaço Reservado para Número de Slide 4"/>
          <p:cNvSpPr>
            <a:spLocks noGrp="1"/>
          </p:cNvSpPr>
          <p:nvPr>
            <p:ph type="sldNum" sz="quarter" idx="12"/>
          </p:nvPr>
        </p:nvSpPr>
        <p:spPr/>
        <p:txBody>
          <a:bodyPr/>
          <a:lstStyle/>
          <a:p>
            <a:fld id="{ADBF2089-718B-4BDE-8CD8-C8A0D7251E25}" type="slidenum">
              <a:rPr lang="pt-BR" smtClean="0"/>
              <a:t>‹nº›</a:t>
            </a:fld>
            <a:endParaRPr lang="pt-BR" dirty="0"/>
          </a:p>
        </p:txBody>
      </p:sp>
    </p:spTree>
    <p:extLst>
      <p:ext uri="{BB962C8B-B14F-4D97-AF65-F5344CB8AC3E}">
        <p14:creationId xmlns:p14="http://schemas.microsoft.com/office/powerpoint/2010/main" val="961003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31615250-2ED7-4824-A7FE-7A79F9EAB79D}" type="datetimeFigureOut">
              <a:rPr lang="pt-BR" smtClean="0"/>
              <a:t>01/08/2016</a:t>
            </a:fld>
            <a:endParaRPr lang="pt-BR" dirty="0"/>
          </a:p>
        </p:txBody>
      </p:sp>
      <p:sp>
        <p:nvSpPr>
          <p:cNvPr id="3" name="Espaço Reservado para Rodapé 2"/>
          <p:cNvSpPr>
            <a:spLocks noGrp="1"/>
          </p:cNvSpPr>
          <p:nvPr>
            <p:ph type="ftr" sz="quarter" idx="11"/>
          </p:nvPr>
        </p:nvSpPr>
        <p:spPr/>
        <p:txBody>
          <a:bodyPr/>
          <a:lstStyle/>
          <a:p>
            <a:endParaRPr lang="pt-BR" dirty="0"/>
          </a:p>
        </p:txBody>
      </p:sp>
      <p:sp>
        <p:nvSpPr>
          <p:cNvPr id="4" name="Espaço Reservado para Número de Slide 3"/>
          <p:cNvSpPr>
            <a:spLocks noGrp="1"/>
          </p:cNvSpPr>
          <p:nvPr>
            <p:ph type="sldNum" sz="quarter" idx="12"/>
          </p:nvPr>
        </p:nvSpPr>
        <p:spPr/>
        <p:txBody>
          <a:bodyPr/>
          <a:lstStyle/>
          <a:p>
            <a:fld id="{ADBF2089-718B-4BDE-8CD8-C8A0D7251E25}" type="slidenum">
              <a:rPr lang="pt-BR" smtClean="0"/>
              <a:t>‹nº›</a:t>
            </a:fld>
            <a:endParaRPr lang="pt-BR" dirty="0"/>
          </a:p>
        </p:txBody>
      </p:sp>
    </p:spTree>
    <p:extLst>
      <p:ext uri="{BB962C8B-B14F-4D97-AF65-F5344CB8AC3E}">
        <p14:creationId xmlns:p14="http://schemas.microsoft.com/office/powerpoint/2010/main" val="1747499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31615250-2ED7-4824-A7FE-7A79F9EAB79D}" type="datetimeFigureOut">
              <a:rPr lang="pt-BR" smtClean="0"/>
              <a:t>01/08/2016</a:t>
            </a:fld>
            <a:endParaRPr lang="pt-BR" dirty="0"/>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ADBF2089-718B-4BDE-8CD8-C8A0D7251E25}" type="slidenum">
              <a:rPr lang="pt-BR" smtClean="0"/>
              <a:t>‹nº›</a:t>
            </a:fld>
            <a:endParaRPr lang="pt-BR" dirty="0"/>
          </a:p>
        </p:txBody>
      </p:sp>
    </p:spTree>
    <p:extLst>
      <p:ext uri="{BB962C8B-B14F-4D97-AF65-F5344CB8AC3E}">
        <p14:creationId xmlns:p14="http://schemas.microsoft.com/office/powerpoint/2010/main" val="1412881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dirty="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31615250-2ED7-4824-A7FE-7A79F9EAB79D}" type="datetimeFigureOut">
              <a:rPr lang="pt-BR" smtClean="0"/>
              <a:t>01/08/2016</a:t>
            </a:fld>
            <a:endParaRPr lang="pt-BR" dirty="0"/>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ADBF2089-718B-4BDE-8CD8-C8A0D7251E25}" type="slidenum">
              <a:rPr lang="pt-BR" smtClean="0"/>
              <a:t>‹nº›</a:t>
            </a:fld>
            <a:endParaRPr lang="pt-BR" dirty="0"/>
          </a:p>
        </p:txBody>
      </p:sp>
    </p:spTree>
    <p:extLst>
      <p:ext uri="{BB962C8B-B14F-4D97-AF65-F5344CB8AC3E}">
        <p14:creationId xmlns:p14="http://schemas.microsoft.com/office/powerpoint/2010/main" val="3016086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15250-2ED7-4824-A7FE-7A79F9EAB79D}" type="datetimeFigureOut">
              <a:rPr lang="pt-BR" smtClean="0"/>
              <a:t>01/08/2016</a:t>
            </a:fld>
            <a:endParaRPr lang="pt-BR" dirty="0"/>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dirty="0"/>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BF2089-718B-4BDE-8CD8-C8A0D7251E25}" type="slidenum">
              <a:rPr lang="pt-BR" smtClean="0"/>
              <a:t>‹nº›</a:t>
            </a:fld>
            <a:endParaRPr lang="pt-BR" dirty="0"/>
          </a:p>
        </p:txBody>
      </p:sp>
    </p:spTree>
    <p:extLst>
      <p:ext uri="{BB962C8B-B14F-4D97-AF65-F5344CB8AC3E}">
        <p14:creationId xmlns:p14="http://schemas.microsoft.com/office/powerpoint/2010/main" val="22157698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slide" Target="slide9.xml"/></Relationships>
</file>

<file path=ppt/slides/_rels/slide100.xml.rels><?xml version="1.0" encoding="UTF-8" standalone="yes"?>
<Relationships xmlns="http://schemas.openxmlformats.org/package/2006/relationships"><Relationship Id="rId3" Type="http://schemas.openxmlformats.org/officeDocument/2006/relationships/slide" Target="slide101.xml"/><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slide" Target="slide99.xml"/></Relationships>
</file>

<file path=ppt/slides/_rels/slide101.xml.rels><?xml version="1.0" encoding="UTF-8" standalone="yes"?>
<Relationships xmlns="http://schemas.openxmlformats.org/package/2006/relationships"><Relationship Id="rId3" Type="http://schemas.openxmlformats.org/officeDocument/2006/relationships/slide" Target="slide102.xml"/><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slide" Target="slide100.xml"/></Relationships>
</file>

<file path=ppt/slides/_rels/slide102.xml.rels><?xml version="1.0" encoding="UTF-8" standalone="yes"?>
<Relationships xmlns="http://schemas.openxmlformats.org/package/2006/relationships"><Relationship Id="rId3" Type="http://schemas.openxmlformats.org/officeDocument/2006/relationships/slide" Target="slide103.xml"/><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slide" Target="slide101.xml"/></Relationships>
</file>

<file path=ppt/slides/_rels/slide103.xml.rels><?xml version="1.0" encoding="UTF-8" standalone="yes"?>
<Relationships xmlns="http://schemas.openxmlformats.org/package/2006/relationships"><Relationship Id="rId3" Type="http://schemas.openxmlformats.org/officeDocument/2006/relationships/slide" Target="slide104.xml"/><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slide" Target="slide102.xml"/></Relationships>
</file>

<file path=ppt/slides/_rels/slide104.xml.rels><?xml version="1.0" encoding="UTF-8" standalone="yes"?>
<Relationships xmlns="http://schemas.openxmlformats.org/package/2006/relationships"><Relationship Id="rId3" Type="http://schemas.openxmlformats.org/officeDocument/2006/relationships/slide" Target="slide105.xml"/><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slide" Target="slide103.xml"/></Relationships>
</file>

<file path=ppt/slides/_rels/slide105.xml.rels><?xml version="1.0" encoding="UTF-8" standalone="yes"?>
<Relationships xmlns="http://schemas.openxmlformats.org/package/2006/relationships"><Relationship Id="rId3" Type="http://schemas.openxmlformats.org/officeDocument/2006/relationships/slide" Target="slide106.xml"/><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slide" Target="slide104.xml"/></Relationships>
</file>

<file path=ppt/slides/_rels/slide106.xml.rels><?xml version="1.0" encoding="UTF-8" standalone="yes"?>
<Relationships xmlns="http://schemas.openxmlformats.org/package/2006/relationships"><Relationship Id="rId3" Type="http://schemas.openxmlformats.org/officeDocument/2006/relationships/slide" Target="slide107.xml"/><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slide" Target="slide105.xml"/></Relationships>
</file>

<file path=ppt/slides/_rels/slide107.xml.rels><?xml version="1.0" encoding="UTF-8" standalone="yes"?>
<Relationships xmlns="http://schemas.openxmlformats.org/package/2006/relationships"><Relationship Id="rId3" Type="http://schemas.openxmlformats.org/officeDocument/2006/relationships/slide" Target="slide108.xml"/><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slide" Target="slide106.xml"/></Relationships>
</file>

<file path=ppt/slides/_rels/slide108.xml.rels><?xml version="1.0" encoding="UTF-8" standalone="yes"?>
<Relationships xmlns="http://schemas.openxmlformats.org/package/2006/relationships"><Relationship Id="rId3" Type="http://schemas.openxmlformats.org/officeDocument/2006/relationships/slide" Target="slide109.xml"/><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slide" Target="slide107.xml"/></Relationships>
</file>

<file path=ppt/slides/_rels/slide109.xml.rels><?xml version="1.0" encoding="UTF-8" standalone="yes"?>
<Relationships xmlns="http://schemas.openxmlformats.org/package/2006/relationships"><Relationship Id="rId3" Type="http://schemas.openxmlformats.org/officeDocument/2006/relationships/slide" Target="slide110.xml"/><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slide" Target="slide108.xml"/></Relationships>
</file>

<file path=ppt/slides/_rels/slide11.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slide" Target="slide10.xml"/></Relationships>
</file>

<file path=ppt/slides/_rels/slide110.xml.rels><?xml version="1.0" encoding="UTF-8" standalone="yes"?>
<Relationships xmlns="http://schemas.openxmlformats.org/package/2006/relationships"><Relationship Id="rId3" Type="http://schemas.openxmlformats.org/officeDocument/2006/relationships/slide" Target="slide111.xml"/><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slide" Target="slide109.xml"/></Relationships>
</file>

<file path=ppt/slides/_rels/slide111.xml.rels><?xml version="1.0" encoding="UTF-8" standalone="yes"?>
<Relationships xmlns="http://schemas.openxmlformats.org/package/2006/relationships"><Relationship Id="rId3" Type="http://schemas.openxmlformats.org/officeDocument/2006/relationships/slide" Target="slide112.xml"/><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slide" Target="slide110.xml"/></Relationships>
</file>

<file path=ppt/slides/_rels/slide112.xml.rels><?xml version="1.0" encoding="UTF-8" standalone="yes"?>
<Relationships xmlns="http://schemas.openxmlformats.org/package/2006/relationships"><Relationship Id="rId3" Type="http://schemas.openxmlformats.org/officeDocument/2006/relationships/slide" Target="slide113.xml"/><Relationship Id="rId2" Type="http://schemas.openxmlformats.org/officeDocument/2006/relationships/image" Target="../media/image48.jpg"/><Relationship Id="rId1" Type="http://schemas.openxmlformats.org/officeDocument/2006/relationships/slideLayout" Target="../slideLayouts/slideLayout2.xml"/><Relationship Id="rId4" Type="http://schemas.openxmlformats.org/officeDocument/2006/relationships/slide" Target="slide111.xml"/></Relationships>
</file>

<file path=ppt/slides/_rels/slide113.xml.rels><?xml version="1.0" encoding="UTF-8" standalone="yes"?>
<Relationships xmlns="http://schemas.openxmlformats.org/package/2006/relationships"><Relationship Id="rId3" Type="http://schemas.openxmlformats.org/officeDocument/2006/relationships/slide" Target="slide114.xml"/><Relationship Id="rId2" Type="http://schemas.openxmlformats.org/officeDocument/2006/relationships/image" Target="../media/image48.jpg"/><Relationship Id="rId1" Type="http://schemas.openxmlformats.org/officeDocument/2006/relationships/slideLayout" Target="../slideLayouts/slideLayout2.xml"/><Relationship Id="rId4" Type="http://schemas.openxmlformats.org/officeDocument/2006/relationships/slide" Target="slide112.xml"/></Relationships>
</file>

<file path=ppt/slides/_rels/slide114.xml.rels><?xml version="1.0" encoding="UTF-8" standalone="yes"?>
<Relationships xmlns="http://schemas.openxmlformats.org/package/2006/relationships"><Relationship Id="rId3" Type="http://schemas.openxmlformats.org/officeDocument/2006/relationships/slide" Target="slide115.xml"/><Relationship Id="rId2" Type="http://schemas.openxmlformats.org/officeDocument/2006/relationships/image" Target="../media/image49.jpg"/><Relationship Id="rId1" Type="http://schemas.openxmlformats.org/officeDocument/2006/relationships/slideLayout" Target="../slideLayouts/slideLayout2.xml"/><Relationship Id="rId4" Type="http://schemas.openxmlformats.org/officeDocument/2006/relationships/slide" Target="slide113.xml"/></Relationships>
</file>

<file path=ppt/slides/_rels/slide115.xml.rels><?xml version="1.0" encoding="UTF-8" standalone="yes"?>
<Relationships xmlns="http://schemas.openxmlformats.org/package/2006/relationships"><Relationship Id="rId3" Type="http://schemas.openxmlformats.org/officeDocument/2006/relationships/slide" Target="slide116.xml"/><Relationship Id="rId2" Type="http://schemas.openxmlformats.org/officeDocument/2006/relationships/image" Target="../media/image49.jpg"/><Relationship Id="rId1" Type="http://schemas.openxmlformats.org/officeDocument/2006/relationships/slideLayout" Target="../slideLayouts/slideLayout2.xml"/><Relationship Id="rId4" Type="http://schemas.openxmlformats.org/officeDocument/2006/relationships/slide" Target="slide114.xml"/></Relationships>
</file>

<file path=ppt/slides/_rels/slide116.xml.rels><?xml version="1.0" encoding="UTF-8" standalone="yes"?>
<Relationships xmlns="http://schemas.openxmlformats.org/package/2006/relationships"><Relationship Id="rId3" Type="http://schemas.openxmlformats.org/officeDocument/2006/relationships/slide" Target="slide117.xml"/><Relationship Id="rId2" Type="http://schemas.openxmlformats.org/officeDocument/2006/relationships/image" Target="../media/image50.jpg"/><Relationship Id="rId1" Type="http://schemas.openxmlformats.org/officeDocument/2006/relationships/slideLayout" Target="../slideLayouts/slideLayout2.xml"/><Relationship Id="rId4" Type="http://schemas.openxmlformats.org/officeDocument/2006/relationships/slide" Target="slide115.xml"/></Relationships>
</file>

<file path=ppt/slides/_rels/slide117.xml.rels><?xml version="1.0" encoding="UTF-8" standalone="yes"?>
<Relationships xmlns="http://schemas.openxmlformats.org/package/2006/relationships"><Relationship Id="rId3" Type="http://schemas.openxmlformats.org/officeDocument/2006/relationships/slide" Target="slide118.xml"/><Relationship Id="rId2" Type="http://schemas.openxmlformats.org/officeDocument/2006/relationships/image" Target="../media/image50.jpg"/><Relationship Id="rId1" Type="http://schemas.openxmlformats.org/officeDocument/2006/relationships/slideLayout" Target="../slideLayouts/slideLayout2.xml"/><Relationship Id="rId4" Type="http://schemas.openxmlformats.org/officeDocument/2006/relationships/slide" Target="slide116.xml"/></Relationships>
</file>

<file path=ppt/slides/_rels/slide118.xml.rels><?xml version="1.0" encoding="UTF-8" standalone="yes"?>
<Relationships xmlns="http://schemas.openxmlformats.org/package/2006/relationships"><Relationship Id="rId3" Type="http://schemas.openxmlformats.org/officeDocument/2006/relationships/slide" Target="slide119.xml"/><Relationship Id="rId2" Type="http://schemas.openxmlformats.org/officeDocument/2006/relationships/image" Target="../media/image51.jpg"/><Relationship Id="rId1" Type="http://schemas.openxmlformats.org/officeDocument/2006/relationships/slideLayout" Target="../slideLayouts/slideLayout2.xml"/><Relationship Id="rId4" Type="http://schemas.openxmlformats.org/officeDocument/2006/relationships/slide" Target="slide117.xml"/></Relationships>
</file>

<file path=ppt/slides/_rels/slide119.xml.rels><?xml version="1.0" encoding="UTF-8" standalone="yes"?>
<Relationships xmlns="http://schemas.openxmlformats.org/package/2006/relationships"><Relationship Id="rId3" Type="http://schemas.openxmlformats.org/officeDocument/2006/relationships/slide" Target="slide120.xml"/><Relationship Id="rId2" Type="http://schemas.openxmlformats.org/officeDocument/2006/relationships/image" Target="../media/image51.jpg"/><Relationship Id="rId1" Type="http://schemas.openxmlformats.org/officeDocument/2006/relationships/slideLayout" Target="../slideLayouts/slideLayout2.xml"/><Relationship Id="rId4" Type="http://schemas.openxmlformats.org/officeDocument/2006/relationships/slide" Target="slide118.xml"/></Relationships>
</file>

<file path=ppt/slides/_rels/slide12.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slide" Target="slide11.xml"/></Relationships>
</file>

<file path=ppt/slides/_rels/slide120.xml.rels><?xml version="1.0" encoding="UTF-8" standalone="yes"?>
<Relationships xmlns="http://schemas.openxmlformats.org/package/2006/relationships"><Relationship Id="rId3" Type="http://schemas.openxmlformats.org/officeDocument/2006/relationships/slide" Target="slide121.xml"/><Relationship Id="rId2" Type="http://schemas.openxmlformats.org/officeDocument/2006/relationships/image" Target="../media/image52.jpg"/><Relationship Id="rId1" Type="http://schemas.openxmlformats.org/officeDocument/2006/relationships/slideLayout" Target="../slideLayouts/slideLayout2.xml"/><Relationship Id="rId4" Type="http://schemas.openxmlformats.org/officeDocument/2006/relationships/slide" Target="slide119.xml"/></Relationships>
</file>

<file path=ppt/slides/_rels/slide121.xml.rels><?xml version="1.0" encoding="UTF-8" standalone="yes"?>
<Relationships xmlns="http://schemas.openxmlformats.org/package/2006/relationships"><Relationship Id="rId3" Type="http://schemas.openxmlformats.org/officeDocument/2006/relationships/slide" Target="slide122.xml"/><Relationship Id="rId2" Type="http://schemas.openxmlformats.org/officeDocument/2006/relationships/image" Target="../media/image52.jpg"/><Relationship Id="rId1" Type="http://schemas.openxmlformats.org/officeDocument/2006/relationships/slideLayout" Target="../slideLayouts/slideLayout2.xml"/><Relationship Id="rId4" Type="http://schemas.openxmlformats.org/officeDocument/2006/relationships/slide" Target="slide120.xml"/></Relationships>
</file>

<file path=ppt/slides/_rels/slide122.xml.rels><?xml version="1.0" encoding="UTF-8" standalone="yes"?>
<Relationships xmlns="http://schemas.openxmlformats.org/package/2006/relationships"><Relationship Id="rId3" Type="http://schemas.openxmlformats.org/officeDocument/2006/relationships/slide" Target="slide123.xml"/><Relationship Id="rId2" Type="http://schemas.openxmlformats.org/officeDocument/2006/relationships/image" Target="../media/image53.jpg"/><Relationship Id="rId1" Type="http://schemas.openxmlformats.org/officeDocument/2006/relationships/slideLayout" Target="../slideLayouts/slideLayout2.xml"/><Relationship Id="rId4" Type="http://schemas.openxmlformats.org/officeDocument/2006/relationships/slide" Target="slide121.xml"/></Relationships>
</file>

<file path=ppt/slides/_rels/slide123.xml.rels><?xml version="1.0" encoding="UTF-8" standalone="yes"?>
<Relationships xmlns="http://schemas.openxmlformats.org/package/2006/relationships"><Relationship Id="rId3" Type="http://schemas.openxmlformats.org/officeDocument/2006/relationships/slide" Target="slide124.xml"/><Relationship Id="rId2" Type="http://schemas.openxmlformats.org/officeDocument/2006/relationships/image" Target="../media/image53.jpg"/><Relationship Id="rId1" Type="http://schemas.openxmlformats.org/officeDocument/2006/relationships/slideLayout" Target="../slideLayouts/slideLayout2.xml"/><Relationship Id="rId4" Type="http://schemas.openxmlformats.org/officeDocument/2006/relationships/slide" Target="slide122.xml"/></Relationships>
</file>

<file path=ppt/slides/_rels/slide124.xml.rels><?xml version="1.0" encoding="UTF-8" standalone="yes"?>
<Relationships xmlns="http://schemas.openxmlformats.org/package/2006/relationships"><Relationship Id="rId3" Type="http://schemas.openxmlformats.org/officeDocument/2006/relationships/slide" Target="slide125.xml"/><Relationship Id="rId2" Type="http://schemas.openxmlformats.org/officeDocument/2006/relationships/image" Target="../media/image54.jpg"/><Relationship Id="rId1" Type="http://schemas.openxmlformats.org/officeDocument/2006/relationships/slideLayout" Target="../slideLayouts/slideLayout2.xml"/><Relationship Id="rId4" Type="http://schemas.openxmlformats.org/officeDocument/2006/relationships/slide" Target="slide123.xml"/></Relationships>
</file>

<file path=ppt/slides/_rels/slide125.xml.rels><?xml version="1.0" encoding="UTF-8" standalone="yes"?>
<Relationships xmlns="http://schemas.openxmlformats.org/package/2006/relationships"><Relationship Id="rId3" Type="http://schemas.openxmlformats.org/officeDocument/2006/relationships/slide" Target="slide126.xml"/><Relationship Id="rId2" Type="http://schemas.openxmlformats.org/officeDocument/2006/relationships/image" Target="../media/image54.jpg"/><Relationship Id="rId1" Type="http://schemas.openxmlformats.org/officeDocument/2006/relationships/slideLayout" Target="../slideLayouts/slideLayout2.xml"/><Relationship Id="rId4" Type="http://schemas.openxmlformats.org/officeDocument/2006/relationships/slide" Target="slide124.xml"/></Relationships>
</file>

<file path=ppt/slides/_rels/slide126.xml.rels><?xml version="1.0" encoding="UTF-8" standalone="yes"?>
<Relationships xmlns="http://schemas.openxmlformats.org/package/2006/relationships"><Relationship Id="rId3" Type="http://schemas.openxmlformats.org/officeDocument/2006/relationships/slide" Target="slide127.xml"/><Relationship Id="rId2" Type="http://schemas.openxmlformats.org/officeDocument/2006/relationships/image" Target="../media/image55.jpg"/><Relationship Id="rId1" Type="http://schemas.openxmlformats.org/officeDocument/2006/relationships/slideLayout" Target="../slideLayouts/slideLayout2.xml"/><Relationship Id="rId4" Type="http://schemas.openxmlformats.org/officeDocument/2006/relationships/slide" Target="slide125.xml"/></Relationships>
</file>

<file path=ppt/slides/_rels/slide127.xml.rels><?xml version="1.0" encoding="UTF-8" standalone="yes"?>
<Relationships xmlns="http://schemas.openxmlformats.org/package/2006/relationships"><Relationship Id="rId3" Type="http://schemas.openxmlformats.org/officeDocument/2006/relationships/slide" Target="slide128.xml"/><Relationship Id="rId2" Type="http://schemas.openxmlformats.org/officeDocument/2006/relationships/image" Target="../media/image55.jpg"/><Relationship Id="rId1" Type="http://schemas.openxmlformats.org/officeDocument/2006/relationships/slideLayout" Target="../slideLayouts/slideLayout2.xml"/><Relationship Id="rId4" Type="http://schemas.openxmlformats.org/officeDocument/2006/relationships/slide" Target="slide126.xml"/></Relationships>
</file>

<file path=ppt/slides/_rels/slide128.xml.rels><?xml version="1.0" encoding="UTF-8" standalone="yes"?>
<Relationships xmlns="http://schemas.openxmlformats.org/package/2006/relationships"><Relationship Id="rId3" Type="http://schemas.openxmlformats.org/officeDocument/2006/relationships/slide" Target="slide129.xml"/><Relationship Id="rId2" Type="http://schemas.openxmlformats.org/officeDocument/2006/relationships/image" Target="../media/image56.jpg"/><Relationship Id="rId1" Type="http://schemas.openxmlformats.org/officeDocument/2006/relationships/slideLayout" Target="../slideLayouts/slideLayout2.xml"/><Relationship Id="rId4" Type="http://schemas.openxmlformats.org/officeDocument/2006/relationships/slide" Target="slide127.xml"/></Relationships>
</file>

<file path=ppt/slides/_rels/slide129.xml.rels><?xml version="1.0" encoding="UTF-8" standalone="yes"?>
<Relationships xmlns="http://schemas.openxmlformats.org/package/2006/relationships"><Relationship Id="rId3" Type="http://schemas.openxmlformats.org/officeDocument/2006/relationships/slide" Target="slide130.xml"/><Relationship Id="rId2" Type="http://schemas.openxmlformats.org/officeDocument/2006/relationships/image" Target="../media/image56.jpg"/><Relationship Id="rId1" Type="http://schemas.openxmlformats.org/officeDocument/2006/relationships/slideLayout" Target="../slideLayouts/slideLayout2.xml"/><Relationship Id="rId4" Type="http://schemas.openxmlformats.org/officeDocument/2006/relationships/slide" Target="slide128.xml"/></Relationships>
</file>

<file path=ppt/slides/_rels/slide13.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slide" Target="slide12.xml"/></Relationships>
</file>

<file path=ppt/slides/_rels/slide130.xml.rels><?xml version="1.0" encoding="UTF-8" standalone="yes"?>
<Relationships xmlns="http://schemas.openxmlformats.org/package/2006/relationships"><Relationship Id="rId3" Type="http://schemas.openxmlformats.org/officeDocument/2006/relationships/slide" Target="slide131.xml"/><Relationship Id="rId2" Type="http://schemas.openxmlformats.org/officeDocument/2006/relationships/image" Target="../media/image57.jpg"/><Relationship Id="rId1" Type="http://schemas.openxmlformats.org/officeDocument/2006/relationships/slideLayout" Target="../slideLayouts/slideLayout2.xml"/><Relationship Id="rId4" Type="http://schemas.openxmlformats.org/officeDocument/2006/relationships/slide" Target="slide129.xml"/></Relationships>
</file>

<file path=ppt/slides/_rels/slide131.xml.rels><?xml version="1.0" encoding="UTF-8" standalone="yes"?>
<Relationships xmlns="http://schemas.openxmlformats.org/package/2006/relationships"><Relationship Id="rId3" Type="http://schemas.openxmlformats.org/officeDocument/2006/relationships/slide" Target="slide132.xml"/><Relationship Id="rId2" Type="http://schemas.openxmlformats.org/officeDocument/2006/relationships/image" Target="../media/image58.jpg"/><Relationship Id="rId1" Type="http://schemas.openxmlformats.org/officeDocument/2006/relationships/slideLayout" Target="../slideLayouts/slideLayout2.xml"/><Relationship Id="rId4" Type="http://schemas.openxmlformats.org/officeDocument/2006/relationships/slide" Target="slide130.xml"/></Relationships>
</file>

<file path=ppt/slides/_rels/slide132.xml.rels><?xml version="1.0" encoding="UTF-8" standalone="yes"?>
<Relationships xmlns="http://schemas.openxmlformats.org/package/2006/relationships"><Relationship Id="rId3" Type="http://schemas.openxmlformats.org/officeDocument/2006/relationships/slide" Target="slide133.xml"/><Relationship Id="rId2" Type="http://schemas.openxmlformats.org/officeDocument/2006/relationships/image" Target="../media/image59.jpg"/><Relationship Id="rId1" Type="http://schemas.openxmlformats.org/officeDocument/2006/relationships/slideLayout" Target="../slideLayouts/slideLayout2.xml"/><Relationship Id="rId4" Type="http://schemas.openxmlformats.org/officeDocument/2006/relationships/slide" Target="slide131.xml"/></Relationships>
</file>

<file path=ppt/slides/_rels/slide133.xml.rels><?xml version="1.0" encoding="UTF-8" standalone="yes"?>
<Relationships xmlns="http://schemas.openxmlformats.org/package/2006/relationships"><Relationship Id="rId3" Type="http://schemas.openxmlformats.org/officeDocument/2006/relationships/slide" Target="slide134.xml"/><Relationship Id="rId2" Type="http://schemas.openxmlformats.org/officeDocument/2006/relationships/image" Target="../media/image60.jpg"/><Relationship Id="rId1" Type="http://schemas.openxmlformats.org/officeDocument/2006/relationships/slideLayout" Target="../slideLayouts/slideLayout2.xml"/><Relationship Id="rId4" Type="http://schemas.openxmlformats.org/officeDocument/2006/relationships/slide" Target="slide132.xml"/></Relationships>
</file>

<file path=ppt/slides/_rels/slide134.xml.rels><?xml version="1.0" encoding="UTF-8" standalone="yes"?>
<Relationships xmlns="http://schemas.openxmlformats.org/package/2006/relationships"><Relationship Id="rId3" Type="http://schemas.openxmlformats.org/officeDocument/2006/relationships/slide" Target="slide133.xml"/><Relationship Id="rId2" Type="http://schemas.openxmlformats.org/officeDocument/2006/relationships/image" Target="../media/image61.jpg"/><Relationship Id="rId1" Type="http://schemas.openxmlformats.org/officeDocument/2006/relationships/slideLayout" Target="../slideLayouts/slideLayout2.xml"/><Relationship Id="rId4" Type="http://schemas.openxmlformats.org/officeDocument/2006/relationships/slide" Target="slide6.xml"/></Relationships>
</file>

<file path=ppt/slides/_rels/slide135.xml.rels><?xml version="1.0" encoding="UTF-8" standalone="yes"?>
<Relationships xmlns="http://schemas.openxmlformats.org/package/2006/relationships"><Relationship Id="rId3" Type="http://schemas.openxmlformats.org/officeDocument/2006/relationships/slide" Target="slide136.xml"/><Relationship Id="rId2" Type="http://schemas.openxmlformats.org/officeDocument/2006/relationships/slide" Target="slide6.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slide" Target="slide135.xml"/><Relationship Id="rId2" Type="http://schemas.openxmlformats.org/officeDocument/2006/relationships/image" Target="../media/image62.jpg"/><Relationship Id="rId1" Type="http://schemas.openxmlformats.org/officeDocument/2006/relationships/slideLayout" Target="../slideLayouts/slideLayout2.xml"/><Relationship Id="rId4" Type="http://schemas.openxmlformats.org/officeDocument/2006/relationships/slide" Target="slide137.xml"/></Relationships>
</file>

<file path=ppt/slides/_rels/slide137.xml.rels><?xml version="1.0" encoding="UTF-8" standalone="yes"?>
<Relationships xmlns="http://schemas.openxmlformats.org/package/2006/relationships"><Relationship Id="rId3" Type="http://schemas.openxmlformats.org/officeDocument/2006/relationships/slide" Target="slide136.xml"/><Relationship Id="rId2" Type="http://schemas.openxmlformats.org/officeDocument/2006/relationships/image" Target="../media/image62.jpg"/><Relationship Id="rId1" Type="http://schemas.openxmlformats.org/officeDocument/2006/relationships/slideLayout" Target="../slideLayouts/slideLayout2.xml"/><Relationship Id="rId4" Type="http://schemas.openxmlformats.org/officeDocument/2006/relationships/slide" Target="slide138.xml"/></Relationships>
</file>

<file path=ppt/slides/_rels/slide138.xml.rels><?xml version="1.0" encoding="UTF-8" standalone="yes"?>
<Relationships xmlns="http://schemas.openxmlformats.org/package/2006/relationships"><Relationship Id="rId3" Type="http://schemas.openxmlformats.org/officeDocument/2006/relationships/slide" Target="slide137.xml"/><Relationship Id="rId2" Type="http://schemas.openxmlformats.org/officeDocument/2006/relationships/image" Target="../media/image63.jpg"/><Relationship Id="rId1" Type="http://schemas.openxmlformats.org/officeDocument/2006/relationships/slideLayout" Target="../slideLayouts/slideLayout2.xml"/><Relationship Id="rId4" Type="http://schemas.openxmlformats.org/officeDocument/2006/relationships/slide" Target="slide139.xml"/></Relationships>
</file>

<file path=ppt/slides/_rels/slide139.xml.rels><?xml version="1.0" encoding="UTF-8" standalone="yes"?>
<Relationships xmlns="http://schemas.openxmlformats.org/package/2006/relationships"><Relationship Id="rId3" Type="http://schemas.openxmlformats.org/officeDocument/2006/relationships/slide" Target="slide138.xml"/><Relationship Id="rId2" Type="http://schemas.openxmlformats.org/officeDocument/2006/relationships/image" Target="../media/image64.jpg"/><Relationship Id="rId1" Type="http://schemas.openxmlformats.org/officeDocument/2006/relationships/slideLayout" Target="../slideLayouts/slideLayout2.xml"/><Relationship Id="rId4" Type="http://schemas.openxmlformats.org/officeDocument/2006/relationships/slide" Target="slide140.xml"/></Relationships>
</file>

<file path=ppt/slides/_rels/slide14.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slide" Target="slide13.xml"/></Relationships>
</file>

<file path=ppt/slides/_rels/slide140.xml.rels><?xml version="1.0" encoding="UTF-8" standalone="yes"?>
<Relationships xmlns="http://schemas.openxmlformats.org/package/2006/relationships"><Relationship Id="rId3" Type="http://schemas.openxmlformats.org/officeDocument/2006/relationships/slide" Target="slide139.xml"/><Relationship Id="rId2" Type="http://schemas.openxmlformats.org/officeDocument/2006/relationships/image" Target="../media/image65.jpg"/><Relationship Id="rId1" Type="http://schemas.openxmlformats.org/officeDocument/2006/relationships/slideLayout" Target="../slideLayouts/slideLayout2.xml"/><Relationship Id="rId4" Type="http://schemas.openxmlformats.org/officeDocument/2006/relationships/slide" Target="slide141.xml"/></Relationships>
</file>

<file path=ppt/slides/_rels/slide141.xml.rels><?xml version="1.0" encoding="UTF-8" standalone="yes"?>
<Relationships xmlns="http://schemas.openxmlformats.org/package/2006/relationships"><Relationship Id="rId3" Type="http://schemas.openxmlformats.org/officeDocument/2006/relationships/slide" Target="slide140.xml"/><Relationship Id="rId2" Type="http://schemas.openxmlformats.org/officeDocument/2006/relationships/image" Target="../media/image65.jpg"/><Relationship Id="rId1" Type="http://schemas.openxmlformats.org/officeDocument/2006/relationships/slideLayout" Target="../slideLayouts/slideLayout2.xml"/><Relationship Id="rId4" Type="http://schemas.openxmlformats.org/officeDocument/2006/relationships/slide" Target="slide142.xml"/></Relationships>
</file>

<file path=ppt/slides/_rels/slide142.xml.rels><?xml version="1.0" encoding="UTF-8" standalone="yes"?>
<Relationships xmlns="http://schemas.openxmlformats.org/package/2006/relationships"><Relationship Id="rId3" Type="http://schemas.openxmlformats.org/officeDocument/2006/relationships/slide" Target="slide141.xml"/><Relationship Id="rId2" Type="http://schemas.openxmlformats.org/officeDocument/2006/relationships/image" Target="../media/image66.jpg"/><Relationship Id="rId1" Type="http://schemas.openxmlformats.org/officeDocument/2006/relationships/slideLayout" Target="../slideLayouts/slideLayout2.xml"/><Relationship Id="rId4" Type="http://schemas.openxmlformats.org/officeDocument/2006/relationships/slide" Target="slide6.xml"/></Relationships>
</file>

<file path=ppt/slides/_rels/slide14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44.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slide" Target="slide143.xml"/><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slide" Target="slide2.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145.xml.rels><?xml version="1.0" encoding="UTF-8" standalone="yes"?>
<Relationships xmlns="http://schemas.openxmlformats.org/package/2006/relationships"><Relationship Id="rId3" Type="http://schemas.openxmlformats.org/officeDocument/2006/relationships/slide" Target="slide144.xml"/><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slide" Target="slide146.xml"/></Relationships>
</file>

<file path=ppt/slides/_rels/slide146.xml.rels><?xml version="1.0" encoding="UTF-8" standalone="yes"?>
<Relationships xmlns="http://schemas.openxmlformats.org/package/2006/relationships"><Relationship Id="rId3" Type="http://schemas.openxmlformats.org/officeDocument/2006/relationships/slide" Target="slide145.xml"/><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slide" Target="slide147.xml"/></Relationships>
</file>

<file path=ppt/slides/_rels/slide147.xml.rels><?xml version="1.0" encoding="UTF-8" standalone="yes"?>
<Relationships xmlns="http://schemas.openxmlformats.org/package/2006/relationships"><Relationship Id="rId3" Type="http://schemas.openxmlformats.org/officeDocument/2006/relationships/slide" Target="slide146.xml"/><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slide" Target="slide148.xml"/></Relationships>
</file>

<file path=ppt/slides/_rels/slide148.xml.rels><?xml version="1.0" encoding="UTF-8" standalone="yes"?>
<Relationships xmlns="http://schemas.openxmlformats.org/package/2006/relationships"><Relationship Id="rId3" Type="http://schemas.openxmlformats.org/officeDocument/2006/relationships/slide" Target="slide147.xml"/><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slide" Target="slide149.xml"/></Relationships>
</file>

<file path=ppt/slides/_rels/slide149.xml.rels><?xml version="1.0" encoding="UTF-8" standalone="yes"?>
<Relationships xmlns="http://schemas.openxmlformats.org/package/2006/relationships"><Relationship Id="rId3" Type="http://schemas.openxmlformats.org/officeDocument/2006/relationships/slide" Target="slide148.xml"/><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slide" Target="slide150.xml"/></Relationships>
</file>

<file path=ppt/slides/_rels/slide15.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slide" Target="slide14.xml"/></Relationships>
</file>

<file path=ppt/slides/_rels/slide150.xml.rels><?xml version="1.0" encoding="UTF-8" standalone="yes"?>
<Relationships xmlns="http://schemas.openxmlformats.org/package/2006/relationships"><Relationship Id="rId3" Type="http://schemas.openxmlformats.org/officeDocument/2006/relationships/slide" Target="slide149.xml"/><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slide" Target="slide151.xml"/></Relationships>
</file>

<file path=ppt/slides/_rels/slide151.xml.rels><?xml version="1.0" encoding="UTF-8" standalone="yes"?>
<Relationships xmlns="http://schemas.openxmlformats.org/package/2006/relationships"><Relationship Id="rId3" Type="http://schemas.openxmlformats.org/officeDocument/2006/relationships/slide" Target="slide150.xml"/><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slide" Target="slide152.xml"/></Relationships>
</file>

<file path=ppt/slides/_rels/slide152.xml.rels><?xml version="1.0" encoding="UTF-8" standalone="yes"?>
<Relationships xmlns="http://schemas.openxmlformats.org/package/2006/relationships"><Relationship Id="rId3" Type="http://schemas.openxmlformats.org/officeDocument/2006/relationships/slide" Target="slide151.xml"/><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slide" Target="slide153.xml"/></Relationships>
</file>

<file path=ppt/slides/_rels/slide153.xml.rels><?xml version="1.0" encoding="UTF-8" standalone="yes"?>
<Relationships xmlns="http://schemas.openxmlformats.org/package/2006/relationships"><Relationship Id="rId3" Type="http://schemas.openxmlformats.org/officeDocument/2006/relationships/slide" Target="slide152.xml"/><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slide" Target="slide154.xml"/></Relationships>
</file>

<file path=ppt/slides/_rels/slide154.xml.rels><?xml version="1.0" encoding="UTF-8" standalone="yes"?>
<Relationships xmlns="http://schemas.openxmlformats.org/package/2006/relationships"><Relationship Id="rId3" Type="http://schemas.openxmlformats.org/officeDocument/2006/relationships/slide" Target="slide153.xml"/><Relationship Id="rId2" Type="http://schemas.openxmlformats.org/officeDocument/2006/relationships/image" Target="../media/image73.jpg"/><Relationship Id="rId1" Type="http://schemas.openxmlformats.org/officeDocument/2006/relationships/slideLayout" Target="../slideLayouts/slideLayout2.xml"/><Relationship Id="rId4" Type="http://schemas.openxmlformats.org/officeDocument/2006/relationships/slide" Target="slide155.xml"/></Relationships>
</file>

<file path=ppt/slides/_rels/slide155.xml.rels><?xml version="1.0" encoding="UTF-8" standalone="yes"?>
<Relationships xmlns="http://schemas.openxmlformats.org/package/2006/relationships"><Relationship Id="rId3" Type="http://schemas.openxmlformats.org/officeDocument/2006/relationships/slide" Target="slide154.xml"/><Relationship Id="rId2" Type="http://schemas.openxmlformats.org/officeDocument/2006/relationships/image" Target="../media/image74.jpg"/><Relationship Id="rId1" Type="http://schemas.openxmlformats.org/officeDocument/2006/relationships/slideLayout" Target="../slideLayouts/slideLayout2.xml"/><Relationship Id="rId4" Type="http://schemas.openxmlformats.org/officeDocument/2006/relationships/slide" Target="slide156.xml"/></Relationships>
</file>

<file path=ppt/slides/_rels/slide156.xml.rels><?xml version="1.0" encoding="UTF-8" standalone="yes"?>
<Relationships xmlns="http://schemas.openxmlformats.org/package/2006/relationships"><Relationship Id="rId3" Type="http://schemas.openxmlformats.org/officeDocument/2006/relationships/slide" Target="slide155.xml"/><Relationship Id="rId2" Type="http://schemas.openxmlformats.org/officeDocument/2006/relationships/image" Target="../media/image74.jpg"/><Relationship Id="rId1" Type="http://schemas.openxmlformats.org/officeDocument/2006/relationships/slideLayout" Target="../slideLayouts/slideLayout2.xml"/><Relationship Id="rId4" Type="http://schemas.openxmlformats.org/officeDocument/2006/relationships/slide" Target="slide157.xml"/></Relationships>
</file>

<file path=ppt/slides/_rels/slide157.xml.rels><?xml version="1.0" encoding="UTF-8" standalone="yes"?>
<Relationships xmlns="http://schemas.openxmlformats.org/package/2006/relationships"><Relationship Id="rId3" Type="http://schemas.openxmlformats.org/officeDocument/2006/relationships/slide" Target="slide156.xml"/><Relationship Id="rId2" Type="http://schemas.openxmlformats.org/officeDocument/2006/relationships/image" Target="../media/image75.jpg"/><Relationship Id="rId1" Type="http://schemas.openxmlformats.org/officeDocument/2006/relationships/slideLayout" Target="../slideLayouts/slideLayout2.xml"/><Relationship Id="rId4" Type="http://schemas.openxmlformats.org/officeDocument/2006/relationships/slide" Target="slide158.xml"/></Relationships>
</file>

<file path=ppt/slides/_rels/slide158.xml.rels><?xml version="1.0" encoding="UTF-8" standalone="yes"?>
<Relationships xmlns="http://schemas.openxmlformats.org/package/2006/relationships"><Relationship Id="rId3" Type="http://schemas.openxmlformats.org/officeDocument/2006/relationships/slide" Target="slide157.xml"/><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slide" Target="slide159.xml"/></Relationships>
</file>

<file path=ppt/slides/_rels/slide159.xml.rels><?xml version="1.0" encoding="UTF-8" standalone="yes"?>
<Relationships xmlns="http://schemas.openxmlformats.org/package/2006/relationships"><Relationship Id="rId3" Type="http://schemas.openxmlformats.org/officeDocument/2006/relationships/slide" Target="slide158.xml"/><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slide" Target="slide160.xml"/></Relationships>
</file>

<file path=ppt/slides/_rels/slide16.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slide" Target="slide6.xml"/></Relationships>
</file>

<file path=ppt/slides/_rels/slide160.xml.rels><?xml version="1.0" encoding="UTF-8" standalone="yes"?>
<Relationships xmlns="http://schemas.openxmlformats.org/package/2006/relationships"><Relationship Id="rId3" Type="http://schemas.openxmlformats.org/officeDocument/2006/relationships/slide" Target="slide159.xml"/><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slide" Target="slide161.xml"/></Relationships>
</file>

<file path=ppt/slides/_rels/slide161.xml.rels><?xml version="1.0" encoding="UTF-8" standalone="yes"?>
<Relationships xmlns="http://schemas.openxmlformats.org/package/2006/relationships"><Relationship Id="rId3" Type="http://schemas.openxmlformats.org/officeDocument/2006/relationships/slide" Target="slide160.xml"/><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slide" Target="slide162.xml"/></Relationships>
</file>

<file path=ppt/slides/_rels/slide162.xml.rels><?xml version="1.0" encoding="UTF-8" standalone="yes"?>
<Relationships xmlns="http://schemas.openxmlformats.org/package/2006/relationships"><Relationship Id="rId3" Type="http://schemas.openxmlformats.org/officeDocument/2006/relationships/slide" Target="slide161.xml"/><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slide" Target="slide144.xml"/></Relationships>
</file>

<file path=ppt/slides/_rels/slide163.xml.rels><?xml version="1.0" encoding="UTF-8" standalone="yes"?>
<Relationships xmlns="http://schemas.openxmlformats.org/package/2006/relationships"><Relationship Id="rId3" Type="http://schemas.openxmlformats.org/officeDocument/2006/relationships/slide" Target="slide144.xml"/><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slide" Target="slide164.xml"/></Relationships>
</file>

<file path=ppt/slides/_rels/slide164.xml.rels><?xml version="1.0" encoding="UTF-8" standalone="yes"?>
<Relationships xmlns="http://schemas.openxmlformats.org/package/2006/relationships"><Relationship Id="rId3" Type="http://schemas.openxmlformats.org/officeDocument/2006/relationships/slide" Target="slide163.xml"/><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slide" Target="slide165.xml"/></Relationships>
</file>

<file path=ppt/slides/_rels/slide165.xml.rels><?xml version="1.0" encoding="UTF-8" standalone="yes"?>
<Relationships xmlns="http://schemas.openxmlformats.org/package/2006/relationships"><Relationship Id="rId3" Type="http://schemas.openxmlformats.org/officeDocument/2006/relationships/slide" Target="slide164.xml"/><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slide" Target="slide166.xml"/></Relationships>
</file>

<file path=ppt/slides/_rels/slide166.xml.rels><?xml version="1.0" encoding="UTF-8" standalone="yes"?>
<Relationships xmlns="http://schemas.openxmlformats.org/package/2006/relationships"><Relationship Id="rId3" Type="http://schemas.openxmlformats.org/officeDocument/2006/relationships/slide" Target="slide165.xml"/><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slide" Target="slide167.xml"/></Relationships>
</file>

<file path=ppt/slides/_rels/slide167.xml.rels><?xml version="1.0" encoding="UTF-8" standalone="yes"?>
<Relationships xmlns="http://schemas.openxmlformats.org/package/2006/relationships"><Relationship Id="rId3" Type="http://schemas.openxmlformats.org/officeDocument/2006/relationships/slide" Target="slide166.xml"/><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slide" Target="slide168.xml"/></Relationships>
</file>

<file path=ppt/slides/_rels/slide168.xml.rels><?xml version="1.0" encoding="UTF-8" standalone="yes"?>
<Relationships xmlns="http://schemas.openxmlformats.org/package/2006/relationships"><Relationship Id="rId3" Type="http://schemas.openxmlformats.org/officeDocument/2006/relationships/slide" Target="slide167.xml"/><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slide" Target="slide169.xml"/></Relationships>
</file>

<file path=ppt/slides/_rels/slide169.xml.rels><?xml version="1.0" encoding="UTF-8" standalone="yes"?>
<Relationships xmlns="http://schemas.openxmlformats.org/package/2006/relationships"><Relationship Id="rId3" Type="http://schemas.openxmlformats.org/officeDocument/2006/relationships/slide" Target="slide168.xml"/><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slide" Target="slide170.xml"/></Relationships>
</file>

<file path=ppt/slides/_rels/slide1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slide" Target="slide18.xml"/></Relationships>
</file>

<file path=ppt/slides/_rels/slide170.xml.rels><?xml version="1.0" encoding="UTF-8" standalone="yes"?>
<Relationships xmlns="http://schemas.openxmlformats.org/package/2006/relationships"><Relationship Id="rId3" Type="http://schemas.openxmlformats.org/officeDocument/2006/relationships/slide" Target="slide169.xml"/><Relationship Id="rId2" Type="http://schemas.openxmlformats.org/officeDocument/2006/relationships/image" Target="../media/image85.jpeg"/><Relationship Id="rId1" Type="http://schemas.openxmlformats.org/officeDocument/2006/relationships/slideLayout" Target="../slideLayouts/slideLayout2.xml"/><Relationship Id="rId4" Type="http://schemas.openxmlformats.org/officeDocument/2006/relationships/slide" Target="slide171.xml"/></Relationships>
</file>

<file path=ppt/slides/_rels/slide171.xml.rels><?xml version="1.0" encoding="UTF-8" standalone="yes"?>
<Relationships xmlns="http://schemas.openxmlformats.org/package/2006/relationships"><Relationship Id="rId3" Type="http://schemas.openxmlformats.org/officeDocument/2006/relationships/slide" Target="slide170.xml"/><Relationship Id="rId2" Type="http://schemas.openxmlformats.org/officeDocument/2006/relationships/image" Target="../media/image86.jpeg"/><Relationship Id="rId1" Type="http://schemas.openxmlformats.org/officeDocument/2006/relationships/slideLayout" Target="../slideLayouts/slideLayout2.xml"/><Relationship Id="rId4" Type="http://schemas.openxmlformats.org/officeDocument/2006/relationships/slide" Target="slide172.xml"/></Relationships>
</file>

<file path=ppt/slides/_rels/slide172.xml.rels><?xml version="1.0" encoding="UTF-8" standalone="yes"?>
<Relationships xmlns="http://schemas.openxmlformats.org/package/2006/relationships"><Relationship Id="rId3" Type="http://schemas.openxmlformats.org/officeDocument/2006/relationships/slide" Target="slide171.xml"/><Relationship Id="rId2" Type="http://schemas.openxmlformats.org/officeDocument/2006/relationships/image" Target="../media/image87.jpeg"/><Relationship Id="rId1" Type="http://schemas.openxmlformats.org/officeDocument/2006/relationships/slideLayout" Target="../slideLayouts/slideLayout2.xml"/><Relationship Id="rId4" Type="http://schemas.openxmlformats.org/officeDocument/2006/relationships/slide" Target="slide173.xml"/></Relationships>
</file>

<file path=ppt/slides/_rels/slide1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2.xml"/><Relationship Id="rId5" Type="http://schemas.openxmlformats.org/officeDocument/2006/relationships/slide" Target="slide174.xml"/><Relationship Id="rId4" Type="http://schemas.openxmlformats.org/officeDocument/2006/relationships/slide" Target="slide172.xml"/></Relationships>
</file>

<file path=ppt/slides/_rels/slide17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slide" Target="slide175.xml"/><Relationship Id="rId5" Type="http://schemas.openxmlformats.org/officeDocument/2006/relationships/slide" Target="slide173.xml"/><Relationship Id="rId4" Type="http://schemas.openxmlformats.org/officeDocument/2006/relationships/image" Target="../media/image89.png"/></Relationships>
</file>

<file path=ppt/slides/_rels/slide175.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slide" Target="slide144.xml"/><Relationship Id="rId5" Type="http://schemas.openxmlformats.org/officeDocument/2006/relationships/slide" Target="slide174.xml"/><Relationship Id="rId4" Type="http://schemas.openxmlformats.org/officeDocument/2006/relationships/image" Target="../media/image90.png"/></Relationships>
</file>

<file path=ppt/slides/_rels/slide176.xml.rels><?xml version="1.0" encoding="UTF-8" standalone="yes"?>
<Relationships xmlns="http://schemas.openxmlformats.org/package/2006/relationships"><Relationship Id="rId3" Type="http://schemas.openxmlformats.org/officeDocument/2006/relationships/slide" Target="slide177.xml"/><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slide" Target="slide144.xml"/></Relationships>
</file>

<file path=ppt/slides/_rels/slide177.xml.rels><?xml version="1.0" encoding="UTF-8" standalone="yes"?>
<Relationships xmlns="http://schemas.openxmlformats.org/package/2006/relationships"><Relationship Id="rId3" Type="http://schemas.openxmlformats.org/officeDocument/2006/relationships/slide" Target="slide178.xml"/><Relationship Id="rId2" Type="http://schemas.openxmlformats.org/officeDocument/2006/relationships/image" Target="../media/image89.jpeg"/><Relationship Id="rId1" Type="http://schemas.openxmlformats.org/officeDocument/2006/relationships/slideLayout" Target="../slideLayouts/slideLayout2.xml"/><Relationship Id="rId4" Type="http://schemas.openxmlformats.org/officeDocument/2006/relationships/slide" Target="slide176.xml"/></Relationships>
</file>

<file path=ppt/slides/_rels/slide178.xml.rels><?xml version="1.0" encoding="UTF-8" standalone="yes"?>
<Relationships xmlns="http://schemas.openxmlformats.org/package/2006/relationships"><Relationship Id="rId3" Type="http://schemas.openxmlformats.org/officeDocument/2006/relationships/slide" Target="slide179.xml"/><Relationship Id="rId2" Type="http://schemas.openxmlformats.org/officeDocument/2006/relationships/image" Target="../media/image90.jpeg"/><Relationship Id="rId1" Type="http://schemas.openxmlformats.org/officeDocument/2006/relationships/slideLayout" Target="../slideLayouts/slideLayout2.xml"/><Relationship Id="rId4" Type="http://schemas.openxmlformats.org/officeDocument/2006/relationships/slide" Target="slide177.xml"/></Relationships>
</file>

<file path=ppt/slides/_rels/slide179.xml.rels><?xml version="1.0" encoding="UTF-8" standalone="yes"?>
<Relationships xmlns="http://schemas.openxmlformats.org/package/2006/relationships"><Relationship Id="rId3" Type="http://schemas.openxmlformats.org/officeDocument/2006/relationships/slide" Target="slide180.xml"/><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slide" Target="slide178.xml"/></Relationships>
</file>

<file path=ppt/slides/_rels/slide18.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slide" Target="slide19.xml"/></Relationships>
</file>

<file path=ppt/slides/_rels/slide180.xml.rels><?xml version="1.0" encoding="UTF-8" standalone="yes"?>
<Relationships xmlns="http://schemas.openxmlformats.org/package/2006/relationships"><Relationship Id="rId3" Type="http://schemas.openxmlformats.org/officeDocument/2006/relationships/slide" Target="slide181.xml"/><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slide" Target="slide179.xml"/></Relationships>
</file>

<file path=ppt/slides/_rels/slide181.xml.rels><?xml version="1.0" encoding="UTF-8" standalone="yes"?>
<Relationships xmlns="http://schemas.openxmlformats.org/package/2006/relationships"><Relationship Id="rId3" Type="http://schemas.openxmlformats.org/officeDocument/2006/relationships/slide" Target="slide182.xml"/><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slide" Target="slide180.xml"/></Relationships>
</file>

<file path=ppt/slides/_rels/slide182.xml.rels><?xml version="1.0" encoding="UTF-8" standalone="yes"?>
<Relationships xmlns="http://schemas.openxmlformats.org/package/2006/relationships"><Relationship Id="rId3" Type="http://schemas.openxmlformats.org/officeDocument/2006/relationships/slide" Target="slide183.xml"/><Relationship Id="rId2" Type="http://schemas.openxmlformats.org/officeDocument/2006/relationships/image" Target="../media/image94.jpeg"/><Relationship Id="rId1" Type="http://schemas.openxmlformats.org/officeDocument/2006/relationships/slideLayout" Target="../slideLayouts/slideLayout2.xml"/><Relationship Id="rId4" Type="http://schemas.openxmlformats.org/officeDocument/2006/relationships/slide" Target="slide181.xml"/></Relationships>
</file>

<file path=ppt/slides/_rels/slide183.xml.rels><?xml version="1.0" encoding="UTF-8" standalone="yes"?>
<Relationships xmlns="http://schemas.openxmlformats.org/package/2006/relationships"><Relationship Id="rId3" Type="http://schemas.openxmlformats.org/officeDocument/2006/relationships/slide" Target="slide184.xml"/><Relationship Id="rId2" Type="http://schemas.openxmlformats.org/officeDocument/2006/relationships/image" Target="../media/image95.jpeg"/><Relationship Id="rId1" Type="http://schemas.openxmlformats.org/officeDocument/2006/relationships/slideLayout" Target="../slideLayouts/slideLayout2.xml"/><Relationship Id="rId4" Type="http://schemas.openxmlformats.org/officeDocument/2006/relationships/slide" Target="slide182.xml"/></Relationships>
</file>

<file path=ppt/slides/_rels/slide184.xml.rels><?xml version="1.0" encoding="UTF-8" standalone="yes"?>
<Relationships xmlns="http://schemas.openxmlformats.org/package/2006/relationships"><Relationship Id="rId3" Type="http://schemas.openxmlformats.org/officeDocument/2006/relationships/slide" Target="slide185.xml"/><Relationship Id="rId2" Type="http://schemas.openxmlformats.org/officeDocument/2006/relationships/image" Target="../media/image96.jpeg"/><Relationship Id="rId1" Type="http://schemas.openxmlformats.org/officeDocument/2006/relationships/slideLayout" Target="../slideLayouts/slideLayout2.xml"/><Relationship Id="rId4" Type="http://schemas.openxmlformats.org/officeDocument/2006/relationships/slide" Target="slide183.xml"/></Relationships>
</file>

<file path=ppt/slides/_rels/slide185.xml.rels><?xml version="1.0" encoding="UTF-8" standalone="yes"?>
<Relationships xmlns="http://schemas.openxmlformats.org/package/2006/relationships"><Relationship Id="rId3" Type="http://schemas.openxmlformats.org/officeDocument/2006/relationships/slide" Target="slide186.xml"/><Relationship Id="rId2" Type="http://schemas.openxmlformats.org/officeDocument/2006/relationships/image" Target="../media/image97.jpeg"/><Relationship Id="rId1" Type="http://schemas.openxmlformats.org/officeDocument/2006/relationships/slideLayout" Target="../slideLayouts/slideLayout2.xml"/><Relationship Id="rId4" Type="http://schemas.openxmlformats.org/officeDocument/2006/relationships/slide" Target="slide184.xml"/></Relationships>
</file>

<file path=ppt/slides/_rels/slide186.xml.rels><?xml version="1.0" encoding="UTF-8" standalone="yes"?>
<Relationships xmlns="http://schemas.openxmlformats.org/package/2006/relationships"><Relationship Id="rId3" Type="http://schemas.openxmlformats.org/officeDocument/2006/relationships/slide" Target="slide187.xml"/><Relationship Id="rId2" Type="http://schemas.openxmlformats.org/officeDocument/2006/relationships/image" Target="../media/image98.jpeg"/><Relationship Id="rId1" Type="http://schemas.openxmlformats.org/officeDocument/2006/relationships/slideLayout" Target="../slideLayouts/slideLayout2.xml"/><Relationship Id="rId4" Type="http://schemas.openxmlformats.org/officeDocument/2006/relationships/slide" Target="slide185.xml"/></Relationships>
</file>

<file path=ppt/slides/_rels/slide187.xml.rels><?xml version="1.0" encoding="UTF-8" standalone="yes"?>
<Relationships xmlns="http://schemas.openxmlformats.org/package/2006/relationships"><Relationship Id="rId3" Type="http://schemas.openxmlformats.org/officeDocument/2006/relationships/slide" Target="slide188.xml"/><Relationship Id="rId2" Type="http://schemas.openxmlformats.org/officeDocument/2006/relationships/image" Target="../media/image99.jpeg"/><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slide" Target="slide186.xml"/></Relationships>
</file>

<file path=ppt/slides/_rels/slide188.xml.rels><?xml version="1.0" encoding="UTF-8" standalone="yes"?>
<Relationships xmlns="http://schemas.openxmlformats.org/package/2006/relationships"><Relationship Id="rId3" Type="http://schemas.openxmlformats.org/officeDocument/2006/relationships/slide" Target="slide189.xml"/><Relationship Id="rId2" Type="http://schemas.openxmlformats.org/officeDocument/2006/relationships/image" Target="../media/image100.jpeg"/><Relationship Id="rId1" Type="http://schemas.openxmlformats.org/officeDocument/2006/relationships/slideLayout" Target="../slideLayouts/slideLayout2.xml"/><Relationship Id="rId4" Type="http://schemas.openxmlformats.org/officeDocument/2006/relationships/slide" Target="slide187.xml"/></Relationships>
</file>

<file path=ppt/slides/_rels/slide189.xml.rels><?xml version="1.0" encoding="UTF-8" standalone="yes"?>
<Relationships xmlns="http://schemas.openxmlformats.org/package/2006/relationships"><Relationship Id="rId3" Type="http://schemas.openxmlformats.org/officeDocument/2006/relationships/slide" Target="slide190.xml"/><Relationship Id="rId2" Type="http://schemas.openxmlformats.org/officeDocument/2006/relationships/image" Target="../media/image101.jpeg"/><Relationship Id="rId1" Type="http://schemas.openxmlformats.org/officeDocument/2006/relationships/slideLayout" Target="../slideLayouts/slideLayout2.xml"/><Relationship Id="rId4" Type="http://schemas.openxmlformats.org/officeDocument/2006/relationships/slide" Target="slide188.xml"/></Relationships>
</file>

<file path=ppt/slides/_rels/slide19.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slide" Target="slide20.xml"/></Relationships>
</file>

<file path=ppt/slides/_rels/slide190.xml.rels><?xml version="1.0" encoding="UTF-8" standalone="yes"?>
<Relationships xmlns="http://schemas.openxmlformats.org/package/2006/relationships"><Relationship Id="rId3" Type="http://schemas.openxmlformats.org/officeDocument/2006/relationships/slide" Target="slide191.xml"/><Relationship Id="rId2" Type="http://schemas.openxmlformats.org/officeDocument/2006/relationships/image" Target="../media/image102.jpeg"/><Relationship Id="rId1" Type="http://schemas.openxmlformats.org/officeDocument/2006/relationships/slideLayout" Target="../slideLayouts/slideLayout2.xml"/><Relationship Id="rId4" Type="http://schemas.openxmlformats.org/officeDocument/2006/relationships/slide" Target="slide189.xml"/></Relationships>
</file>

<file path=ppt/slides/_rels/slide191.xml.rels><?xml version="1.0" encoding="UTF-8" standalone="yes"?>
<Relationships xmlns="http://schemas.openxmlformats.org/package/2006/relationships"><Relationship Id="rId3" Type="http://schemas.openxmlformats.org/officeDocument/2006/relationships/slide" Target="slide192.xml"/><Relationship Id="rId2" Type="http://schemas.openxmlformats.org/officeDocument/2006/relationships/image" Target="../media/image102.jpeg"/><Relationship Id="rId1" Type="http://schemas.openxmlformats.org/officeDocument/2006/relationships/slideLayout" Target="../slideLayouts/slideLayout2.xml"/><Relationship Id="rId4" Type="http://schemas.openxmlformats.org/officeDocument/2006/relationships/slide" Target="slide190.xml"/></Relationships>
</file>

<file path=ppt/slides/_rels/slide192.xml.rels><?xml version="1.0" encoding="UTF-8" standalone="yes"?>
<Relationships xmlns="http://schemas.openxmlformats.org/package/2006/relationships"><Relationship Id="rId3" Type="http://schemas.openxmlformats.org/officeDocument/2006/relationships/slide" Target="slide193.xml"/><Relationship Id="rId2" Type="http://schemas.openxmlformats.org/officeDocument/2006/relationships/image" Target="../media/image102.jpeg"/><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slide" Target="slide191.xml"/></Relationships>
</file>

<file path=ppt/slides/_rels/slide193.xml.rels><?xml version="1.0" encoding="UTF-8" standalone="yes"?>
<Relationships xmlns="http://schemas.openxmlformats.org/package/2006/relationships"><Relationship Id="rId3" Type="http://schemas.openxmlformats.org/officeDocument/2006/relationships/slide" Target="slide194.xml"/><Relationship Id="rId2" Type="http://schemas.openxmlformats.org/officeDocument/2006/relationships/image" Target="../media/image102.jpe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7.png"/><Relationship Id="rId4" Type="http://schemas.openxmlformats.org/officeDocument/2006/relationships/slide" Target="slide192.xml"/></Relationships>
</file>

<file path=ppt/slides/_rels/slide194.xml.rels><?xml version="1.0" encoding="UTF-8" standalone="yes"?>
<Relationships xmlns="http://schemas.openxmlformats.org/package/2006/relationships"><Relationship Id="rId3" Type="http://schemas.openxmlformats.org/officeDocument/2006/relationships/slide" Target="slide195.xml"/><Relationship Id="rId7" Type="http://schemas.openxmlformats.org/officeDocument/2006/relationships/image" Target="../media/image107.png"/><Relationship Id="rId2" Type="http://schemas.openxmlformats.org/officeDocument/2006/relationships/image" Target="../media/image102.jpe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8.png"/><Relationship Id="rId4" Type="http://schemas.openxmlformats.org/officeDocument/2006/relationships/slide" Target="slide193.xml"/></Relationships>
</file>

<file path=ppt/slides/_rels/slide195.xml.rels><?xml version="1.0" encoding="UTF-8" standalone="yes"?>
<Relationships xmlns="http://schemas.openxmlformats.org/package/2006/relationships"><Relationship Id="rId3" Type="http://schemas.openxmlformats.org/officeDocument/2006/relationships/slide" Target="slide196.xml"/><Relationship Id="rId2" Type="http://schemas.openxmlformats.org/officeDocument/2006/relationships/image" Target="../media/image103.jpeg"/><Relationship Id="rId1" Type="http://schemas.openxmlformats.org/officeDocument/2006/relationships/slideLayout" Target="../slideLayouts/slideLayout2.xml"/><Relationship Id="rId4" Type="http://schemas.openxmlformats.org/officeDocument/2006/relationships/slide" Target="slide194.xml"/></Relationships>
</file>

<file path=ppt/slides/_rels/slide196.xml.rels><?xml version="1.0" encoding="UTF-8" standalone="yes"?>
<Relationships xmlns="http://schemas.openxmlformats.org/package/2006/relationships"><Relationship Id="rId3" Type="http://schemas.openxmlformats.org/officeDocument/2006/relationships/slide" Target="slide197.xml"/><Relationship Id="rId2" Type="http://schemas.openxmlformats.org/officeDocument/2006/relationships/image" Target="../media/image104.jpeg"/><Relationship Id="rId1" Type="http://schemas.openxmlformats.org/officeDocument/2006/relationships/slideLayout" Target="../slideLayouts/slideLayout2.xml"/><Relationship Id="rId4" Type="http://schemas.openxmlformats.org/officeDocument/2006/relationships/slide" Target="slide195.xml"/></Relationships>
</file>

<file path=ppt/slides/_rels/slide197.xml.rels><?xml version="1.0" encoding="UTF-8" standalone="yes"?>
<Relationships xmlns="http://schemas.openxmlformats.org/package/2006/relationships"><Relationship Id="rId3" Type="http://schemas.openxmlformats.org/officeDocument/2006/relationships/slide" Target="slide198.xml"/><Relationship Id="rId2" Type="http://schemas.openxmlformats.org/officeDocument/2006/relationships/image" Target="../media/image104.jpe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slide" Target="slide196.xml"/></Relationships>
</file>

<file path=ppt/slides/_rels/slide198.xml.rels><?xml version="1.0" encoding="UTF-8" standalone="yes"?>
<Relationships xmlns="http://schemas.openxmlformats.org/package/2006/relationships"><Relationship Id="rId3" Type="http://schemas.openxmlformats.org/officeDocument/2006/relationships/slide" Target="slide199.xml"/><Relationship Id="rId2" Type="http://schemas.openxmlformats.org/officeDocument/2006/relationships/image" Target="../media/image104.jpe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slide" Target="slide197.xml"/></Relationships>
</file>

<file path=ppt/slides/_rels/slide199.xml.rels><?xml version="1.0" encoding="UTF-8" standalone="yes"?>
<Relationships xmlns="http://schemas.openxmlformats.org/package/2006/relationships"><Relationship Id="rId3" Type="http://schemas.openxmlformats.org/officeDocument/2006/relationships/slide" Target="slide200.xml"/><Relationship Id="rId7" Type="http://schemas.openxmlformats.org/officeDocument/2006/relationships/image" Target="../media/image111.png"/><Relationship Id="rId2" Type="http://schemas.openxmlformats.org/officeDocument/2006/relationships/image" Target="../media/image104.jpe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slide" Target="slide198.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slide" Target="slide547.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slide" Target="slide21.xml"/></Relationships>
</file>

<file path=ppt/slides/_rels/slide200.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slide" Target="slide201.xml"/><Relationship Id="rId7" Type="http://schemas.openxmlformats.org/officeDocument/2006/relationships/image" Target="../media/image111.png"/><Relationship Id="rId2" Type="http://schemas.openxmlformats.org/officeDocument/2006/relationships/image" Target="../media/image104.jpe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slide" Target="slide199.xml"/></Relationships>
</file>

<file path=ppt/slides/_rels/slide201.xml.rels><?xml version="1.0" encoding="UTF-8" standalone="yes"?>
<Relationships xmlns="http://schemas.openxmlformats.org/package/2006/relationships"><Relationship Id="rId3" Type="http://schemas.openxmlformats.org/officeDocument/2006/relationships/slide" Target="slide202.xml"/><Relationship Id="rId2" Type="http://schemas.openxmlformats.org/officeDocument/2006/relationships/image" Target="../media/image105.jpeg"/><Relationship Id="rId1" Type="http://schemas.openxmlformats.org/officeDocument/2006/relationships/slideLayout" Target="../slideLayouts/slideLayout2.xml"/><Relationship Id="rId4" Type="http://schemas.openxmlformats.org/officeDocument/2006/relationships/slide" Target="slide200.xml"/></Relationships>
</file>

<file path=ppt/slides/_rels/slide202.xml.rels><?xml version="1.0" encoding="UTF-8" standalone="yes"?>
<Relationships xmlns="http://schemas.openxmlformats.org/package/2006/relationships"><Relationship Id="rId3" Type="http://schemas.openxmlformats.org/officeDocument/2006/relationships/slide" Target="slide201.xml"/><Relationship Id="rId2" Type="http://schemas.openxmlformats.org/officeDocument/2006/relationships/image" Target="../media/image105.jpeg"/><Relationship Id="rId1" Type="http://schemas.openxmlformats.org/officeDocument/2006/relationships/slideLayout" Target="../slideLayouts/slideLayout2.xml"/><Relationship Id="rId5" Type="http://schemas.openxmlformats.org/officeDocument/2006/relationships/slide" Target="slide144.xml"/><Relationship Id="rId4" Type="http://schemas.openxmlformats.org/officeDocument/2006/relationships/image" Target="../media/image114.png"/></Relationships>
</file>

<file path=ppt/slides/_rels/slide203.xml.rels><?xml version="1.0" encoding="UTF-8" standalone="yes"?>
<Relationships xmlns="http://schemas.openxmlformats.org/package/2006/relationships"><Relationship Id="rId3" Type="http://schemas.openxmlformats.org/officeDocument/2006/relationships/slide" Target="slide144.xml"/><Relationship Id="rId2" Type="http://schemas.openxmlformats.org/officeDocument/2006/relationships/image" Target="../media/image106.jpg"/><Relationship Id="rId1" Type="http://schemas.openxmlformats.org/officeDocument/2006/relationships/slideLayout" Target="../slideLayouts/slideLayout2.xml"/><Relationship Id="rId4" Type="http://schemas.openxmlformats.org/officeDocument/2006/relationships/slide" Target="slide204.xml"/></Relationships>
</file>

<file path=ppt/slides/_rels/slide204.xml.rels><?xml version="1.0" encoding="UTF-8" standalone="yes"?>
<Relationships xmlns="http://schemas.openxmlformats.org/package/2006/relationships"><Relationship Id="rId3" Type="http://schemas.openxmlformats.org/officeDocument/2006/relationships/slide" Target="slide203.xml"/><Relationship Id="rId2" Type="http://schemas.openxmlformats.org/officeDocument/2006/relationships/image" Target="../media/image107.jpeg"/><Relationship Id="rId1" Type="http://schemas.openxmlformats.org/officeDocument/2006/relationships/slideLayout" Target="../slideLayouts/slideLayout2.xml"/><Relationship Id="rId4" Type="http://schemas.openxmlformats.org/officeDocument/2006/relationships/slide" Target="slide205.xml"/></Relationships>
</file>

<file path=ppt/slides/_rels/slide205.xml.rels><?xml version="1.0" encoding="UTF-8" standalone="yes"?>
<Relationships xmlns="http://schemas.openxmlformats.org/package/2006/relationships"><Relationship Id="rId3" Type="http://schemas.openxmlformats.org/officeDocument/2006/relationships/slide" Target="slide204.xml"/><Relationship Id="rId2" Type="http://schemas.openxmlformats.org/officeDocument/2006/relationships/image" Target="../media/image108.jpeg"/><Relationship Id="rId1" Type="http://schemas.openxmlformats.org/officeDocument/2006/relationships/slideLayout" Target="../slideLayouts/slideLayout2.xml"/><Relationship Id="rId4" Type="http://schemas.openxmlformats.org/officeDocument/2006/relationships/slide" Target="slide206.xml"/></Relationships>
</file>

<file path=ppt/slides/_rels/slide206.xml.rels><?xml version="1.0" encoding="UTF-8" standalone="yes"?>
<Relationships xmlns="http://schemas.openxmlformats.org/package/2006/relationships"><Relationship Id="rId3" Type="http://schemas.openxmlformats.org/officeDocument/2006/relationships/slide" Target="slide205.xml"/><Relationship Id="rId2" Type="http://schemas.openxmlformats.org/officeDocument/2006/relationships/image" Target="../media/image108.jpeg"/><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slide" Target="slide207.xml"/></Relationships>
</file>

<file path=ppt/slides/_rels/slide207.xml.rels><?xml version="1.0" encoding="UTF-8" standalone="yes"?>
<Relationships xmlns="http://schemas.openxmlformats.org/package/2006/relationships"><Relationship Id="rId3" Type="http://schemas.openxmlformats.org/officeDocument/2006/relationships/slide" Target="slide206.xml"/><Relationship Id="rId2" Type="http://schemas.openxmlformats.org/officeDocument/2006/relationships/image" Target="../media/image108.jpeg"/><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slide" Target="slide208.xml"/></Relationships>
</file>

<file path=ppt/slides/_rels/slide208.xml.rels><?xml version="1.0" encoding="UTF-8" standalone="yes"?>
<Relationships xmlns="http://schemas.openxmlformats.org/package/2006/relationships"><Relationship Id="rId3" Type="http://schemas.openxmlformats.org/officeDocument/2006/relationships/slide" Target="slide207.xml"/><Relationship Id="rId2" Type="http://schemas.openxmlformats.org/officeDocument/2006/relationships/image" Target="../media/image109.jpeg"/><Relationship Id="rId1" Type="http://schemas.openxmlformats.org/officeDocument/2006/relationships/slideLayout" Target="../slideLayouts/slideLayout2.xml"/><Relationship Id="rId4" Type="http://schemas.openxmlformats.org/officeDocument/2006/relationships/slide" Target="slide209.xml"/></Relationships>
</file>

<file path=ppt/slides/_rels/slide209.xml.rels><?xml version="1.0" encoding="UTF-8" standalone="yes"?>
<Relationships xmlns="http://schemas.openxmlformats.org/package/2006/relationships"><Relationship Id="rId3" Type="http://schemas.openxmlformats.org/officeDocument/2006/relationships/slide" Target="slide208.xml"/><Relationship Id="rId2" Type="http://schemas.openxmlformats.org/officeDocument/2006/relationships/image" Target="../media/image109.jpeg"/><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slide" Target="slide210.xml"/></Relationships>
</file>

<file path=ppt/slides/_rels/slide21.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slide" Target="slide22.xml"/></Relationships>
</file>

<file path=ppt/slides/_rels/slide210.xml.rels><?xml version="1.0" encoding="UTF-8" standalone="yes"?>
<Relationships xmlns="http://schemas.openxmlformats.org/package/2006/relationships"><Relationship Id="rId3" Type="http://schemas.openxmlformats.org/officeDocument/2006/relationships/slide" Target="slide209.xml"/><Relationship Id="rId2" Type="http://schemas.openxmlformats.org/officeDocument/2006/relationships/image" Target="../media/image109.jpeg"/><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2.png"/><Relationship Id="rId4" Type="http://schemas.openxmlformats.org/officeDocument/2006/relationships/slide" Target="slide211.xml"/></Relationships>
</file>

<file path=ppt/slides/_rels/slide211.xml.rels><?xml version="1.0" encoding="UTF-8" standalone="yes"?>
<Relationships xmlns="http://schemas.openxmlformats.org/package/2006/relationships"><Relationship Id="rId3" Type="http://schemas.openxmlformats.org/officeDocument/2006/relationships/slide" Target="slide210.xml"/><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slide" Target="slide212.xml"/></Relationships>
</file>

<file path=ppt/slides/_rels/slide212.xml.rels><?xml version="1.0" encoding="UTF-8" standalone="yes"?>
<Relationships xmlns="http://schemas.openxmlformats.org/package/2006/relationships"><Relationship Id="rId3" Type="http://schemas.openxmlformats.org/officeDocument/2006/relationships/slide" Target="slide211.xml"/><Relationship Id="rId2" Type="http://schemas.openxmlformats.org/officeDocument/2006/relationships/image" Target="../media/image110.jpeg"/><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slide" Target="slide213.xml"/></Relationships>
</file>

<file path=ppt/slides/_rels/slide213.xml.rels><?xml version="1.0" encoding="UTF-8" standalone="yes"?>
<Relationships xmlns="http://schemas.openxmlformats.org/package/2006/relationships"><Relationship Id="rId3" Type="http://schemas.openxmlformats.org/officeDocument/2006/relationships/slide" Target="slide212.xml"/><Relationship Id="rId2" Type="http://schemas.openxmlformats.org/officeDocument/2006/relationships/image" Target="../media/image110.jpeg"/><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4.png"/><Relationship Id="rId4" Type="http://schemas.openxmlformats.org/officeDocument/2006/relationships/slide" Target="slide214.xml"/></Relationships>
</file>

<file path=ppt/slides/_rels/slide214.xml.rels><?xml version="1.0" encoding="UTF-8" standalone="yes"?>
<Relationships xmlns="http://schemas.openxmlformats.org/package/2006/relationships"><Relationship Id="rId3" Type="http://schemas.openxmlformats.org/officeDocument/2006/relationships/slide" Target="slide213.xml"/><Relationship Id="rId2" Type="http://schemas.openxmlformats.org/officeDocument/2006/relationships/image" Target="../media/image111.jpeg"/><Relationship Id="rId1" Type="http://schemas.openxmlformats.org/officeDocument/2006/relationships/slideLayout" Target="../slideLayouts/slideLayout2.xml"/><Relationship Id="rId4" Type="http://schemas.openxmlformats.org/officeDocument/2006/relationships/slide" Target="slide215.xml"/></Relationships>
</file>

<file path=ppt/slides/_rels/slide215.xml.rels><?xml version="1.0" encoding="UTF-8" standalone="yes"?>
<Relationships xmlns="http://schemas.openxmlformats.org/package/2006/relationships"><Relationship Id="rId3" Type="http://schemas.openxmlformats.org/officeDocument/2006/relationships/slide" Target="slide214.xml"/><Relationship Id="rId2" Type="http://schemas.openxmlformats.org/officeDocument/2006/relationships/image" Target="../media/image111.jpeg"/><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slide" Target="slide216.xml"/></Relationships>
</file>

<file path=ppt/slides/_rels/slide216.xml.rels><?xml version="1.0" encoding="UTF-8" standalone="yes"?>
<Relationships xmlns="http://schemas.openxmlformats.org/package/2006/relationships"><Relationship Id="rId3" Type="http://schemas.openxmlformats.org/officeDocument/2006/relationships/slide" Target="slide215.xml"/><Relationship Id="rId2" Type="http://schemas.openxmlformats.org/officeDocument/2006/relationships/image" Target="../media/image111.jpeg"/><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slide" Target="slide217.xml"/></Relationships>
</file>

<file path=ppt/slides/_rels/slide217.xml.rels><?xml version="1.0" encoding="UTF-8" standalone="yes"?>
<Relationships xmlns="http://schemas.openxmlformats.org/package/2006/relationships"><Relationship Id="rId3" Type="http://schemas.openxmlformats.org/officeDocument/2006/relationships/slide" Target="slide216.xml"/><Relationship Id="rId2" Type="http://schemas.openxmlformats.org/officeDocument/2006/relationships/image" Target="../media/image112.jpeg"/><Relationship Id="rId1" Type="http://schemas.openxmlformats.org/officeDocument/2006/relationships/slideLayout" Target="../slideLayouts/slideLayout2.xml"/><Relationship Id="rId4" Type="http://schemas.openxmlformats.org/officeDocument/2006/relationships/slide" Target="slide218.xml"/></Relationships>
</file>

<file path=ppt/slides/_rels/slide218.xml.rels><?xml version="1.0" encoding="UTF-8" standalone="yes"?>
<Relationships xmlns="http://schemas.openxmlformats.org/package/2006/relationships"><Relationship Id="rId3" Type="http://schemas.openxmlformats.org/officeDocument/2006/relationships/slide" Target="slide217.xml"/><Relationship Id="rId2" Type="http://schemas.openxmlformats.org/officeDocument/2006/relationships/image" Target="../media/image112.jpeg"/><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slide" Target="slide219.xml"/></Relationships>
</file>

<file path=ppt/slides/_rels/slide219.xml.rels><?xml version="1.0" encoding="UTF-8" standalone="yes"?>
<Relationships xmlns="http://schemas.openxmlformats.org/package/2006/relationships"><Relationship Id="rId3" Type="http://schemas.openxmlformats.org/officeDocument/2006/relationships/slide" Target="slide218.xml"/><Relationship Id="rId2" Type="http://schemas.openxmlformats.org/officeDocument/2006/relationships/image" Target="../media/image112.jpeg"/><Relationship Id="rId1" Type="http://schemas.openxmlformats.org/officeDocument/2006/relationships/slideLayout" Target="../slideLayouts/slideLayout2.xml"/><Relationship Id="rId6" Type="http://schemas.openxmlformats.org/officeDocument/2006/relationships/slide" Target="slide220.xml"/><Relationship Id="rId5" Type="http://schemas.openxmlformats.org/officeDocument/2006/relationships/image" Target="../media/image130.png"/><Relationship Id="rId4" Type="http://schemas.openxmlformats.org/officeDocument/2006/relationships/image" Target="../media/image129.png"/></Relationships>
</file>

<file path=ppt/slides/_rels/slide22.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slide" Target="slide23.xml"/></Relationships>
</file>

<file path=ppt/slides/_rels/slide220.xml.rels><?xml version="1.0" encoding="UTF-8" standalone="yes"?>
<Relationships xmlns="http://schemas.openxmlformats.org/package/2006/relationships"><Relationship Id="rId3" Type="http://schemas.openxmlformats.org/officeDocument/2006/relationships/slide" Target="slide221.xml"/><Relationship Id="rId2" Type="http://schemas.openxmlformats.org/officeDocument/2006/relationships/slide" Target="slide219.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slide" Target="slide220.xml"/><Relationship Id="rId1" Type="http://schemas.openxmlformats.org/officeDocument/2006/relationships/slideLayout" Target="../slideLayouts/slideLayout2.xml"/><Relationship Id="rId4" Type="http://schemas.openxmlformats.org/officeDocument/2006/relationships/slide" Target="slide144.xml"/></Relationships>
</file>

<file path=ppt/slides/_rels/slide222.xml.rels><?xml version="1.0" encoding="UTF-8" standalone="yes"?>
<Relationships xmlns="http://schemas.openxmlformats.org/package/2006/relationships"><Relationship Id="rId3" Type="http://schemas.openxmlformats.org/officeDocument/2006/relationships/slide" Target="slide144.xml"/><Relationship Id="rId2" Type="http://schemas.openxmlformats.org/officeDocument/2006/relationships/image" Target="../media/image113.jpg"/><Relationship Id="rId1" Type="http://schemas.openxmlformats.org/officeDocument/2006/relationships/slideLayout" Target="../slideLayouts/slideLayout2.xml"/><Relationship Id="rId4" Type="http://schemas.openxmlformats.org/officeDocument/2006/relationships/slide" Target="slide223.xml"/></Relationships>
</file>

<file path=ppt/slides/_rels/slide223.xml.rels><?xml version="1.0" encoding="UTF-8" standalone="yes"?>
<Relationships xmlns="http://schemas.openxmlformats.org/package/2006/relationships"><Relationship Id="rId3" Type="http://schemas.openxmlformats.org/officeDocument/2006/relationships/slide" Target="slide222.xml"/><Relationship Id="rId2" Type="http://schemas.openxmlformats.org/officeDocument/2006/relationships/image" Target="../media/image113.jpg"/><Relationship Id="rId1" Type="http://schemas.openxmlformats.org/officeDocument/2006/relationships/slideLayout" Target="../slideLayouts/slideLayout2.xml"/><Relationship Id="rId4" Type="http://schemas.openxmlformats.org/officeDocument/2006/relationships/slide" Target="slide224.xml"/></Relationships>
</file>

<file path=ppt/slides/_rels/slide224.xml.rels><?xml version="1.0" encoding="UTF-8" standalone="yes"?>
<Relationships xmlns="http://schemas.openxmlformats.org/package/2006/relationships"><Relationship Id="rId3" Type="http://schemas.openxmlformats.org/officeDocument/2006/relationships/slide" Target="slide223.xml"/><Relationship Id="rId2" Type="http://schemas.openxmlformats.org/officeDocument/2006/relationships/image" Target="../media/image114.jpeg"/><Relationship Id="rId1" Type="http://schemas.openxmlformats.org/officeDocument/2006/relationships/slideLayout" Target="../slideLayouts/slideLayout2.xml"/><Relationship Id="rId4" Type="http://schemas.openxmlformats.org/officeDocument/2006/relationships/slide" Target="slide225.xml"/></Relationships>
</file>

<file path=ppt/slides/_rels/slide225.xml.rels><?xml version="1.0" encoding="UTF-8" standalone="yes"?>
<Relationships xmlns="http://schemas.openxmlformats.org/package/2006/relationships"><Relationship Id="rId3" Type="http://schemas.openxmlformats.org/officeDocument/2006/relationships/slide" Target="slide224.xml"/><Relationship Id="rId2" Type="http://schemas.openxmlformats.org/officeDocument/2006/relationships/image" Target="../media/image114.jpeg"/><Relationship Id="rId1" Type="http://schemas.openxmlformats.org/officeDocument/2006/relationships/slideLayout" Target="../slideLayouts/slideLayout2.xml"/><Relationship Id="rId4" Type="http://schemas.openxmlformats.org/officeDocument/2006/relationships/slide" Target="slide226.xml"/></Relationships>
</file>

<file path=ppt/slides/_rels/slide226.xml.rels><?xml version="1.0" encoding="UTF-8" standalone="yes"?>
<Relationships xmlns="http://schemas.openxmlformats.org/package/2006/relationships"><Relationship Id="rId3" Type="http://schemas.openxmlformats.org/officeDocument/2006/relationships/slide" Target="slide225.xml"/><Relationship Id="rId2" Type="http://schemas.openxmlformats.org/officeDocument/2006/relationships/image" Target="../media/image115.jpeg"/><Relationship Id="rId1" Type="http://schemas.openxmlformats.org/officeDocument/2006/relationships/slideLayout" Target="../slideLayouts/slideLayout2.xml"/><Relationship Id="rId4" Type="http://schemas.openxmlformats.org/officeDocument/2006/relationships/slide" Target="slide227.xml"/></Relationships>
</file>

<file path=ppt/slides/_rels/slide227.xml.rels><?xml version="1.0" encoding="UTF-8" standalone="yes"?>
<Relationships xmlns="http://schemas.openxmlformats.org/package/2006/relationships"><Relationship Id="rId3" Type="http://schemas.openxmlformats.org/officeDocument/2006/relationships/slide" Target="slide226.xml"/><Relationship Id="rId2" Type="http://schemas.openxmlformats.org/officeDocument/2006/relationships/image" Target="../media/image115.jpeg"/><Relationship Id="rId1" Type="http://schemas.openxmlformats.org/officeDocument/2006/relationships/slideLayout" Target="../slideLayouts/slideLayout2.xml"/><Relationship Id="rId4" Type="http://schemas.openxmlformats.org/officeDocument/2006/relationships/slide" Target="slide228.xml"/></Relationships>
</file>

<file path=ppt/slides/_rels/slide228.xml.rels><?xml version="1.0" encoding="UTF-8" standalone="yes"?>
<Relationships xmlns="http://schemas.openxmlformats.org/package/2006/relationships"><Relationship Id="rId3" Type="http://schemas.openxmlformats.org/officeDocument/2006/relationships/slide" Target="slide227.xml"/><Relationship Id="rId2" Type="http://schemas.openxmlformats.org/officeDocument/2006/relationships/image" Target="../media/image116.jpeg"/><Relationship Id="rId1" Type="http://schemas.openxmlformats.org/officeDocument/2006/relationships/slideLayout" Target="../slideLayouts/slideLayout2.xml"/><Relationship Id="rId4" Type="http://schemas.openxmlformats.org/officeDocument/2006/relationships/slide" Target="slide229.xml"/></Relationships>
</file>

<file path=ppt/slides/_rels/slide229.xml.rels><?xml version="1.0" encoding="UTF-8" standalone="yes"?>
<Relationships xmlns="http://schemas.openxmlformats.org/package/2006/relationships"><Relationship Id="rId3" Type="http://schemas.openxmlformats.org/officeDocument/2006/relationships/slide" Target="slide228.xml"/><Relationship Id="rId2" Type="http://schemas.openxmlformats.org/officeDocument/2006/relationships/image" Target="../media/image116.jpeg"/><Relationship Id="rId1" Type="http://schemas.openxmlformats.org/officeDocument/2006/relationships/slideLayout" Target="../slideLayouts/slideLayout2.xml"/><Relationship Id="rId4" Type="http://schemas.openxmlformats.org/officeDocument/2006/relationships/slide" Target="slide230.xml"/></Relationships>
</file>

<file path=ppt/slides/_rels/slide23.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slide" Target="slide24.xml"/></Relationships>
</file>

<file path=ppt/slides/_rels/slide230.xml.rels><?xml version="1.0" encoding="UTF-8" standalone="yes"?>
<Relationships xmlns="http://schemas.openxmlformats.org/package/2006/relationships"><Relationship Id="rId3" Type="http://schemas.openxmlformats.org/officeDocument/2006/relationships/slide" Target="slide229.xml"/><Relationship Id="rId2" Type="http://schemas.openxmlformats.org/officeDocument/2006/relationships/image" Target="../media/image117.jpeg"/><Relationship Id="rId1" Type="http://schemas.openxmlformats.org/officeDocument/2006/relationships/slideLayout" Target="../slideLayouts/slideLayout2.xml"/><Relationship Id="rId4" Type="http://schemas.openxmlformats.org/officeDocument/2006/relationships/slide" Target="slide231.xml"/></Relationships>
</file>

<file path=ppt/slides/_rels/slide231.xml.rels><?xml version="1.0" encoding="UTF-8" standalone="yes"?>
<Relationships xmlns="http://schemas.openxmlformats.org/package/2006/relationships"><Relationship Id="rId3" Type="http://schemas.openxmlformats.org/officeDocument/2006/relationships/slide" Target="slide230.xml"/><Relationship Id="rId2" Type="http://schemas.openxmlformats.org/officeDocument/2006/relationships/image" Target="../media/image117.jpeg"/><Relationship Id="rId1" Type="http://schemas.openxmlformats.org/officeDocument/2006/relationships/slideLayout" Target="../slideLayouts/slideLayout2.xml"/><Relationship Id="rId4" Type="http://schemas.openxmlformats.org/officeDocument/2006/relationships/slide" Target="slide232.xml"/></Relationships>
</file>

<file path=ppt/slides/_rels/slide232.xml.rels><?xml version="1.0" encoding="UTF-8" standalone="yes"?>
<Relationships xmlns="http://schemas.openxmlformats.org/package/2006/relationships"><Relationship Id="rId3" Type="http://schemas.openxmlformats.org/officeDocument/2006/relationships/slide" Target="slide231.xml"/><Relationship Id="rId2" Type="http://schemas.openxmlformats.org/officeDocument/2006/relationships/image" Target="../media/image118.jpeg"/><Relationship Id="rId1" Type="http://schemas.openxmlformats.org/officeDocument/2006/relationships/slideLayout" Target="../slideLayouts/slideLayout2.xml"/><Relationship Id="rId4" Type="http://schemas.openxmlformats.org/officeDocument/2006/relationships/slide" Target="slide233.xml"/></Relationships>
</file>

<file path=ppt/slides/_rels/slide233.xml.rels><?xml version="1.0" encoding="UTF-8" standalone="yes"?>
<Relationships xmlns="http://schemas.openxmlformats.org/package/2006/relationships"><Relationship Id="rId3" Type="http://schemas.openxmlformats.org/officeDocument/2006/relationships/slide" Target="slide232.xml"/><Relationship Id="rId2" Type="http://schemas.openxmlformats.org/officeDocument/2006/relationships/image" Target="../media/image118.jpeg"/><Relationship Id="rId1" Type="http://schemas.openxmlformats.org/officeDocument/2006/relationships/slideLayout" Target="../slideLayouts/slideLayout2.xml"/><Relationship Id="rId4" Type="http://schemas.openxmlformats.org/officeDocument/2006/relationships/slide" Target="slide234.xml"/></Relationships>
</file>

<file path=ppt/slides/_rels/slide234.xml.rels><?xml version="1.0" encoding="UTF-8" standalone="yes"?>
<Relationships xmlns="http://schemas.openxmlformats.org/package/2006/relationships"><Relationship Id="rId3" Type="http://schemas.openxmlformats.org/officeDocument/2006/relationships/slide" Target="slide233.xml"/><Relationship Id="rId2" Type="http://schemas.openxmlformats.org/officeDocument/2006/relationships/image" Target="../media/image119.jpeg"/><Relationship Id="rId1" Type="http://schemas.openxmlformats.org/officeDocument/2006/relationships/slideLayout" Target="../slideLayouts/slideLayout2.xml"/><Relationship Id="rId4" Type="http://schemas.openxmlformats.org/officeDocument/2006/relationships/slide" Target="slide235.xml"/></Relationships>
</file>

<file path=ppt/slides/_rels/slide235.xml.rels><?xml version="1.0" encoding="UTF-8" standalone="yes"?>
<Relationships xmlns="http://schemas.openxmlformats.org/package/2006/relationships"><Relationship Id="rId3" Type="http://schemas.openxmlformats.org/officeDocument/2006/relationships/slide" Target="slide234.xml"/><Relationship Id="rId2" Type="http://schemas.openxmlformats.org/officeDocument/2006/relationships/image" Target="../media/image120.jpeg"/><Relationship Id="rId1" Type="http://schemas.openxmlformats.org/officeDocument/2006/relationships/slideLayout" Target="../slideLayouts/slideLayout2.xml"/><Relationship Id="rId4" Type="http://schemas.openxmlformats.org/officeDocument/2006/relationships/slide" Target="slide236.xml"/></Relationships>
</file>

<file path=ppt/slides/_rels/slide236.xml.rels><?xml version="1.0" encoding="UTF-8" standalone="yes"?>
<Relationships xmlns="http://schemas.openxmlformats.org/package/2006/relationships"><Relationship Id="rId3" Type="http://schemas.openxmlformats.org/officeDocument/2006/relationships/slide" Target="slide235.xml"/><Relationship Id="rId2" Type="http://schemas.openxmlformats.org/officeDocument/2006/relationships/image" Target="../media/image121.jpeg"/><Relationship Id="rId1" Type="http://schemas.openxmlformats.org/officeDocument/2006/relationships/slideLayout" Target="../slideLayouts/slideLayout2.xml"/><Relationship Id="rId4" Type="http://schemas.openxmlformats.org/officeDocument/2006/relationships/slide" Target="slide237.xml"/></Relationships>
</file>

<file path=ppt/slides/_rels/slide237.xml.rels><?xml version="1.0" encoding="UTF-8" standalone="yes"?>
<Relationships xmlns="http://schemas.openxmlformats.org/package/2006/relationships"><Relationship Id="rId3" Type="http://schemas.openxmlformats.org/officeDocument/2006/relationships/slide" Target="slide236.xml"/><Relationship Id="rId2" Type="http://schemas.openxmlformats.org/officeDocument/2006/relationships/image" Target="../media/image122.jpeg"/><Relationship Id="rId1" Type="http://schemas.openxmlformats.org/officeDocument/2006/relationships/slideLayout" Target="../slideLayouts/slideLayout2.xml"/><Relationship Id="rId4" Type="http://schemas.openxmlformats.org/officeDocument/2006/relationships/slide" Target="slide238.xml"/></Relationships>
</file>

<file path=ppt/slides/_rels/slide238.xml.rels><?xml version="1.0" encoding="UTF-8" standalone="yes"?>
<Relationships xmlns="http://schemas.openxmlformats.org/package/2006/relationships"><Relationship Id="rId3" Type="http://schemas.openxmlformats.org/officeDocument/2006/relationships/slide" Target="slide237.xml"/><Relationship Id="rId2" Type="http://schemas.openxmlformats.org/officeDocument/2006/relationships/image" Target="../media/image123.jpeg"/><Relationship Id="rId1" Type="http://schemas.openxmlformats.org/officeDocument/2006/relationships/slideLayout" Target="../slideLayouts/slideLayout2.xml"/><Relationship Id="rId4" Type="http://schemas.openxmlformats.org/officeDocument/2006/relationships/slide" Target="slide239.xml"/></Relationships>
</file>

<file path=ppt/slides/_rels/slide239.xml.rels><?xml version="1.0" encoding="UTF-8" standalone="yes"?>
<Relationships xmlns="http://schemas.openxmlformats.org/package/2006/relationships"><Relationship Id="rId3" Type="http://schemas.openxmlformats.org/officeDocument/2006/relationships/slide" Target="slide238.xml"/><Relationship Id="rId2" Type="http://schemas.openxmlformats.org/officeDocument/2006/relationships/image" Target="../media/image124.jpeg"/><Relationship Id="rId1" Type="http://schemas.openxmlformats.org/officeDocument/2006/relationships/slideLayout" Target="../slideLayouts/slideLayout2.xml"/><Relationship Id="rId4" Type="http://schemas.openxmlformats.org/officeDocument/2006/relationships/slide" Target="slide240.xml"/></Relationships>
</file>

<file path=ppt/slides/_rels/slide24.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slide" Target="slide25.xml"/></Relationships>
</file>

<file path=ppt/slides/_rels/slide240.xml.rels><?xml version="1.0" encoding="UTF-8" standalone="yes"?>
<Relationships xmlns="http://schemas.openxmlformats.org/package/2006/relationships"><Relationship Id="rId3" Type="http://schemas.openxmlformats.org/officeDocument/2006/relationships/slide" Target="slide239.xml"/><Relationship Id="rId2" Type="http://schemas.openxmlformats.org/officeDocument/2006/relationships/image" Target="../media/image125.jpeg"/><Relationship Id="rId1" Type="http://schemas.openxmlformats.org/officeDocument/2006/relationships/slideLayout" Target="../slideLayouts/slideLayout2.xml"/><Relationship Id="rId4" Type="http://schemas.openxmlformats.org/officeDocument/2006/relationships/slide" Target="slide241.xml"/></Relationships>
</file>

<file path=ppt/slides/_rels/slide241.xml.rels><?xml version="1.0" encoding="UTF-8" standalone="yes"?>
<Relationships xmlns="http://schemas.openxmlformats.org/package/2006/relationships"><Relationship Id="rId3" Type="http://schemas.openxmlformats.org/officeDocument/2006/relationships/slide" Target="slide240.xml"/><Relationship Id="rId2" Type="http://schemas.openxmlformats.org/officeDocument/2006/relationships/image" Target="../media/image126.jpeg"/><Relationship Id="rId1" Type="http://schemas.openxmlformats.org/officeDocument/2006/relationships/slideLayout" Target="../slideLayouts/slideLayout2.xml"/><Relationship Id="rId4" Type="http://schemas.openxmlformats.org/officeDocument/2006/relationships/slide" Target="slide242.xml"/></Relationships>
</file>

<file path=ppt/slides/_rels/slide242.xml.rels><?xml version="1.0" encoding="UTF-8" standalone="yes"?>
<Relationships xmlns="http://schemas.openxmlformats.org/package/2006/relationships"><Relationship Id="rId3" Type="http://schemas.openxmlformats.org/officeDocument/2006/relationships/slide" Target="slide241.xml"/><Relationship Id="rId2" Type="http://schemas.openxmlformats.org/officeDocument/2006/relationships/image" Target="../media/image127.jpeg"/><Relationship Id="rId1" Type="http://schemas.openxmlformats.org/officeDocument/2006/relationships/slideLayout" Target="../slideLayouts/slideLayout2.xml"/><Relationship Id="rId4" Type="http://schemas.openxmlformats.org/officeDocument/2006/relationships/slide" Target="slide243.xml"/></Relationships>
</file>

<file path=ppt/slides/_rels/slide243.xml.rels><?xml version="1.0" encoding="UTF-8" standalone="yes"?>
<Relationships xmlns="http://schemas.openxmlformats.org/package/2006/relationships"><Relationship Id="rId3" Type="http://schemas.openxmlformats.org/officeDocument/2006/relationships/slide" Target="slide242.xml"/><Relationship Id="rId2" Type="http://schemas.openxmlformats.org/officeDocument/2006/relationships/image" Target="../media/image128.jpeg"/><Relationship Id="rId1" Type="http://schemas.openxmlformats.org/officeDocument/2006/relationships/slideLayout" Target="../slideLayouts/slideLayout2.xml"/><Relationship Id="rId4" Type="http://schemas.openxmlformats.org/officeDocument/2006/relationships/slide" Target="slide244.xml"/></Relationships>
</file>

<file path=ppt/slides/_rels/slide244.xml.rels><?xml version="1.0" encoding="UTF-8" standalone="yes"?>
<Relationships xmlns="http://schemas.openxmlformats.org/package/2006/relationships"><Relationship Id="rId3" Type="http://schemas.openxmlformats.org/officeDocument/2006/relationships/slide" Target="slide243.xml"/><Relationship Id="rId2" Type="http://schemas.openxmlformats.org/officeDocument/2006/relationships/image" Target="../media/image129.jpeg"/><Relationship Id="rId1" Type="http://schemas.openxmlformats.org/officeDocument/2006/relationships/slideLayout" Target="../slideLayouts/slideLayout2.xml"/><Relationship Id="rId4" Type="http://schemas.openxmlformats.org/officeDocument/2006/relationships/slide" Target="slide245.xml"/></Relationships>
</file>

<file path=ppt/slides/_rels/slide245.xml.rels><?xml version="1.0" encoding="UTF-8" standalone="yes"?>
<Relationships xmlns="http://schemas.openxmlformats.org/package/2006/relationships"><Relationship Id="rId3" Type="http://schemas.openxmlformats.org/officeDocument/2006/relationships/slide" Target="slide244.xml"/><Relationship Id="rId2" Type="http://schemas.openxmlformats.org/officeDocument/2006/relationships/image" Target="../media/image130.jpeg"/><Relationship Id="rId1" Type="http://schemas.openxmlformats.org/officeDocument/2006/relationships/slideLayout" Target="../slideLayouts/slideLayout2.xml"/><Relationship Id="rId4" Type="http://schemas.openxmlformats.org/officeDocument/2006/relationships/slide" Target="slide246.xml"/></Relationships>
</file>

<file path=ppt/slides/_rels/slide246.xml.rels><?xml version="1.0" encoding="UTF-8" standalone="yes"?>
<Relationships xmlns="http://schemas.openxmlformats.org/package/2006/relationships"><Relationship Id="rId3" Type="http://schemas.openxmlformats.org/officeDocument/2006/relationships/slide" Target="slide245.xml"/><Relationship Id="rId2" Type="http://schemas.openxmlformats.org/officeDocument/2006/relationships/image" Target="../media/image130.jpeg"/><Relationship Id="rId1" Type="http://schemas.openxmlformats.org/officeDocument/2006/relationships/slideLayout" Target="../slideLayouts/slideLayout2.xml"/><Relationship Id="rId4" Type="http://schemas.openxmlformats.org/officeDocument/2006/relationships/slide" Target="slide247.xml"/></Relationships>
</file>

<file path=ppt/slides/_rels/slide247.xml.rels><?xml version="1.0" encoding="UTF-8" standalone="yes"?>
<Relationships xmlns="http://schemas.openxmlformats.org/package/2006/relationships"><Relationship Id="rId3" Type="http://schemas.openxmlformats.org/officeDocument/2006/relationships/slide" Target="slide246.xml"/><Relationship Id="rId2" Type="http://schemas.openxmlformats.org/officeDocument/2006/relationships/image" Target="../media/image131.jpeg"/><Relationship Id="rId1" Type="http://schemas.openxmlformats.org/officeDocument/2006/relationships/slideLayout" Target="../slideLayouts/slideLayout2.xml"/><Relationship Id="rId4" Type="http://schemas.openxmlformats.org/officeDocument/2006/relationships/slide" Target="slide248.xml"/></Relationships>
</file>

<file path=ppt/slides/_rels/slide248.xml.rels><?xml version="1.0" encoding="UTF-8" standalone="yes"?>
<Relationships xmlns="http://schemas.openxmlformats.org/package/2006/relationships"><Relationship Id="rId3" Type="http://schemas.openxmlformats.org/officeDocument/2006/relationships/slide" Target="slide247.xml"/><Relationship Id="rId2" Type="http://schemas.openxmlformats.org/officeDocument/2006/relationships/image" Target="../media/image132.jpeg"/><Relationship Id="rId1" Type="http://schemas.openxmlformats.org/officeDocument/2006/relationships/slideLayout" Target="../slideLayouts/slideLayout2.xml"/><Relationship Id="rId4" Type="http://schemas.openxmlformats.org/officeDocument/2006/relationships/slide" Target="slide249.xml"/></Relationships>
</file>

<file path=ppt/slides/_rels/slide249.xml.rels><?xml version="1.0" encoding="UTF-8" standalone="yes"?>
<Relationships xmlns="http://schemas.openxmlformats.org/package/2006/relationships"><Relationship Id="rId3" Type="http://schemas.openxmlformats.org/officeDocument/2006/relationships/slide" Target="slide248.xml"/><Relationship Id="rId2" Type="http://schemas.openxmlformats.org/officeDocument/2006/relationships/image" Target="../media/image133.jpeg"/><Relationship Id="rId1" Type="http://schemas.openxmlformats.org/officeDocument/2006/relationships/slideLayout" Target="../slideLayouts/slideLayout2.xml"/><Relationship Id="rId4" Type="http://schemas.openxmlformats.org/officeDocument/2006/relationships/slide" Target="slide250.xml"/></Relationships>
</file>

<file path=ppt/slides/_rels/slide25.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slide" Target="slide26.xml"/></Relationships>
</file>

<file path=ppt/slides/_rels/slide250.xml.rels><?xml version="1.0" encoding="UTF-8" standalone="yes"?>
<Relationships xmlns="http://schemas.openxmlformats.org/package/2006/relationships"><Relationship Id="rId3" Type="http://schemas.openxmlformats.org/officeDocument/2006/relationships/slide" Target="slide249.xml"/><Relationship Id="rId2" Type="http://schemas.openxmlformats.org/officeDocument/2006/relationships/image" Target="../media/image134.jpeg"/><Relationship Id="rId1" Type="http://schemas.openxmlformats.org/officeDocument/2006/relationships/slideLayout" Target="../slideLayouts/slideLayout2.xml"/><Relationship Id="rId4" Type="http://schemas.openxmlformats.org/officeDocument/2006/relationships/slide" Target="slide251.xml"/></Relationships>
</file>

<file path=ppt/slides/_rels/slide251.xml.rels><?xml version="1.0" encoding="UTF-8" standalone="yes"?>
<Relationships xmlns="http://schemas.openxmlformats.org/package/2006/relationships"><Relationship Id="rId3" Type="http://schemas.openxmlformats.org/officeDocument/2006/relationships/slide" Target="slide250.xml"/><Relationship Id="rId2" Type="http://schemas.openxmlformats.org/officeDocument/2006/relationships/image" Target="../media/image134.jpeg"/><Relationship Id="rId1" Type="http://schemas.openxmlformats.org/officeDocument/2006/relationships/slideLayout" Target="../slideLayouts/slideLayout2.xml"/><Relationship Id="rId4" Type="http://schemas.openxmlformats.org/officeDocument/2006/relationships/slide" Target="slide252.xml"/></Relationships>
</file>

<file path=ppt/slides/_rels/slide252.xml.rels><?xml version="1.0" encoding="UTF-8" standalone="yes"?>
<Relationships xmlns="http://schemas.openxmlformats.org/package/2006/relationships"><Relationship Id="rId3" Type="http://schemas.openxmlformats.org/officeDocument/2006/relationships/slide" Target="slide251.xml"/><Relationship Id="rId2" Type="http://schemas.openxmlformats.org/officeDocument/2006/relationships/image" Target="../media/image135.jpeg"/><Relationship Id="rId1" Type="http://schemas.openxmlformats.org/officeDocument/2006/relationships/slideLayout" Target="../slideLayouts/slideLayout2.xml"/><Relationship Id="rId4" Type="http://schemas.openxmlformats.org/officeDocument/2006/relationships/slide" Target="slide253.xml"/></Relationships>
</file>

<file path=ppt/slides/_rels/slide253.xml.rels><?xml version="1.0" encoding="UTF-8" standalone="yes"?>
<Relationships xmlns="http://schemas.openxmlformats.org/package/2006/relationships"><Relationship Id="rId3" Type="http://schemas.openxmlformats.org/officeDocument/2006/relationships/slide" Target="slide252.xml"/><Relationship Id="rId2" Type="http://schemas.openxmlformats.org/officeDocument/2006/relationships/image" Target="../media/image135.jpeg"/><Relationship Id="rId1" Type="http://schemas.openxmlformats.org/officeDocument/2006/relationships/slideLayout" Target="../slideLayouts/slideLayout2.xml"/><Relationship Id="rId4" Type="http://schemas.openxmlformats.org/officeDocument/2006/relationships/slide" Target="slide254.xml"/></Relationships>
</file>

<file path=ppt/slides/_rels/slide254.xml.rels><?xml version="1.0" encoding="UTF-8" standalone="yes"?>
<Relationships xmlns="http://schemas.openxmlformats.org/package/2006/relationships"><Relationship Id="rId3" Type="http://schemas.openxmlformats.org/officeDocument/2006/relationships/slide" Target="slide253.xml"/><Relationship Id="rId2" Type="http://schemas.openxmlformats.org/officeDocument/2006/relationships/image" Target="../media/image136.jpeg"/><Relationship Id="rId1" Type="http://schemas.openxmlformats.org/officeDocument/2006/relationships/slideLayout" Target="../slideLayouts/slideLayout2.xml"/><Relationship Id="rId4" Type="http://schemas.openxmlformats.org/officeDocument/2006/relationships/slide" Target="slide255.xml"/></Relationships>
</file>

<file path=ppt/slides/_rels/slide255.xml.rels><?xml version="1.0" encoding="UTF-8" standalone="yes"?>
<Relationships xmlns="http://schemas.openxmlformats.org/package/2006/relationships"><Relationship Id="rId3" Type="http://schemas.openxmlformats.org/officeDocument/2006/relationships/slide" Target="slide254.xml"/><Relationship Id="rId2" Type="http://schemas.openxmlformats.org/officeDocument/2006/relationships/image" Target="../media/image136.jpeg"/><Relationship Id="rId1" Type="http://schemas.openxmlformats.org/officeDocument/2006/relationships/slideLayout" Target="../slideLayouts/slideLayout2.xml"/><Relationship Id="rId4" Type="http://schemas.openxmlformats.org/officeDocument/2006/relationships/slide" Target="slide256.xml"/></Relationships>
</file>

<file path=ppt/slides/_rels/slide256.xml.rels><?xml version="1.0" encoding="UTF-8" standalone="yes"?>
<Relationships xmlns="http://schemas.openxmlformats.org/package/2006/relationships"><Relationship Id="rId3" Type="http://schemas.openxmlformats.org/officeDocument/2006/relationships/slide" Target="slide255.xml"/><Relationship Id="rId2" Type="http://schemas.openxmlformats.org/officeDocument/2006/relationships/image" Target="../media/image137.jpeg"/><Relationship Id="rId1" Type="http://schemas.openxmlformats.org/officeDocument/2006/relationships/slideLayout" Target="../slideLayouts/slideLayout2.xml"/><Relationship Id="rId4" Type="http://schemas.openxmlformats.org/officeDocument/2006/relationships/slide" Target="slide257.xml"/></Relationships>
</file>

<file path=ppt/slides/_rels/slide257.xml.rels><?xml version="1.0" encoding="UTF-8" standalone="yes"?>
<Relationships xmlns="http://schemas.openxmlformats.org/package/2006/relationships"><Relationship Id="rId3" Type="http://schemas.openxmlformats.org/officeDocument/2006/relationships/slide" Target="slide256.xml"/><Relationship Id="rId2" Type="http://schemas.openxmlformats.org/officeDocument/2006/relationships/image" Target="../media/image137.jpeg"/><Relationship Id="rId1" Type="http://schemas.openxmlformats.org/officeDocument/2006/relationships/slideLayout" Target="../slideLayouts/slideLayout2.xml"/><Relationship Id="rId4" Type="http://schemas.openxmlformats.org/officeDocument/2006/relationships/slide" Target="slide258.xml"/></Relationships>
</file>

<file path=ppt/slides/_rels/slide258.xml.rels><?xml version="1.0" encoding="UTF-8" standalone="yes"?>
<Relationships xmlns="http://schemas.openxmlformats.org/package/2006/relationships"><Relationship Id="rId3" Type="http://schemas.openxmlformats.org/officeDocument/2006/relationships/slide" Target="slide257.xml"/><Relationship Id="rId2" Type="http://schemas.openxmlformats.org/officeDocument/2006/relationships/image" Target="../media/image138.jpeg"/><Relationship Id="rId1" Type="http://schemas.openxmlformats.org/officeDocument/2006/relationships/slideLayout" Target="../slideLayouts/slideLayout2.xml"/><Relationship Id="rId4" Type="http://schemas.openxmlformats.org/officeDocument/2006/relationships/slide" Target="slide259.xml"/></Relationships>
</file>

<file path=ppt/slides/_rels/slide259.xml.rels><?xml version="1.0" encoding="UTF-8" standalone="yes"?>
<Relationships xmlns="http://schemas.openxmlformats.org/package/2006/relationships"><Relationship Id="rId3" Type="http://schemas.openxmlformats.org/officeDocument/2006/relationships/slide" Target="slide258.xml"/><Relationship Id="rId2" Type="http://schemas.openxmlformats.org/officeDocument/2006/relationships/image" Target="../media/image138.jpeg"/><Relationship Id="rId1" Type="http://schemas.openxmlformats.org/officeDocument/2006/relationships/slideLayout" Target="../slideLayouts/slideLayout2.xml"/><Relationship Id="rId4" Type="http://schemas.openxmlformats.org/officeDocument/2006/relationships/slide" Target="slide260.xml"/></Relationships>
</file>

<file path=ppt/slides/_rels/slide26.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slide" Target="slide27.xml"/></Relationships>
</file>

<file path=ppt/slides/_rels/slide260.xml.rels><?xml version="1.0" encoding="UTF-8" standalone="yes"?>
<Relationships xmlns="http://schemas.openxmlformats.org/package/2006/relationships"><Relationship Id="rId3" Type="http://schemas.openxmlformats.org/officeDocument/2006/relationships/slide" Target="slide259.xml"/><Relationship Id="rId2" Type="http://schemas.openxmlformats.org/officeDocument/2006/relationships/image" Target="../media/image139.jpeg"/><Relationship Id="rId1" Type="http://schemas.openxmlformats.org/officeDocument/2006/relationships/slideLayout" Target="../slideLayouts/slideLayout2.xml"/><Relationship Id="rId4" Type="http://schemas.openxmlformats.org/officeDocument/2006/relationships/slide" Target="slide261.xml"/></Relationships>
</file>

<file path=ppt/slides/_rels/slide261.xml.rels><?xml version="1.0" encoding="UTF-8" standalone="yes"?>
<Relationships xmlns="http://schemas.openxmlformats.org/package/2006/relationships"><Relationship Id="rId3" Type="http://schemas.openxmlformats.org/officeDocument/2006/relationships/slide" Target="slide260.xml"/><Relationship Id="rId2" Type="http://schemas.openxmlformats.org/officeDocument/2006/relationships/image" Target="../media/image139.jpeg"/><Relationship Id="rId1" Type="http://schemas.openxmlformats.org/officeDocument/2006/relationships/slideLayout" Target="../slideLayouts/slideLayout2.xml"/><Relationship Id="rId4" Type="http://schemas.openxmlformats.org/officeDocument/2006/relationships/slide" Target="slide262.xml"/></Relationships>
</file>

<file path=ppt/slides/_rels/slide262.xml.rels><?xml version="1.0" encoding="UTF-8" standalone="yes"?>
<Relationships xmlns="http://schemas.openxmlformats.org/package/2006/relationships"><Relationship Id="rId3" Type="http://schemas.openxmlformats.org/officeDocument/2006/relationships/slide" Target="slide261.xml"/><Relationship Id="rId2" Type="http://schemas.openxmlformats.org/officeDocument/2006/relationships/image" Target="../media/image139.jpeg"/><Relationship Id="rId1" Type="http://schemas.openxmlformats.org/officeDocument/2006/relationships/slideLayout" Target="../slideLayouts/slideLayout2.xml"/><Relationship Id="rId4" Type="http://schemas.openxmlformats.org/officeDocument/2006/relationships/slide" Target="slide263.xml"/></Relationships>
</file>

<file path=ppt/slides/_rels/slide263.xml.rels><?xml version="1.0" encoding="UTF-8" standalone="yes"?>
<Relationships xmlns="http://schemas.openxmlformats.org/package/2006/relationships"><Relationship Id="rId3" Type="http://schemas.openxmlformats.org/officeDocument/2006/relationships/slide" Target="slide262.xml"/><Relationship Id="rId2" Type="http://schemas.openxmlformats.org/officeDocument/2006/relationships/image" Target="../media/image140.jpeg"/><Relationship Id="rId1" Type="http://schemas.openxmlformats.org/officeDocument/2006/relationships/slideLayout" Target="../slideLayouts/slideLayout2.xml"/><Relationship Id="rId4" Type="http://schemas.openxmlformats.org/officeDocument/2006/relationships/slide" Target="slide264.xml"/></Relationships>
</file>

<file path=ppt/slides/_rels/slide264.xml.rels><?xml version="1.0" encoding="UTF-8" standalone="yes"?>
<Relationships xmlns="http://schemas.openxmlformats.org/package/2006/relationships"><Relationship Id="rId3" Type="http://schemas.openxmlformats.org/officeDocument/2006/relationships/slide" Target="slide263.xml"/><Relationship Id="rId2" Type="http://schemas.openxmlformats.org/officeDocument/2006/relationships/image" Target="../media/image141.jpeg"/><Relationship Id="rId1" Type="http://schemas.openxmlformats.org/officeDocument/2006/relationships/slideLayout" Target="../slideLayouts/slideLayout2.xml"/><Relationship Id="rId4" Type="http://schemas.openxmlformats.org/officeDocument/2006/relationships/slide" Target="slide265.xml"/></Relationships>
</file>

<file path=ppt/slides/_rels/slide265.xml.rels><?xml version="1.0" encoding="UTF-8" standalone="yes"?>
<Relationships xmlns="http://schemas.openxmlformats.org/package/2006/relationships"><Relationship Id="rId3" Type="http://schemas.openxmlformats.org/officeDocument/2006/relationships/slide" Target="slide264.xml"/><Relationship Id="rId2" Type="http://schemas.openxmlformats.org/officeDocument/2006/relationships/image" Target="../media/image142.jpeg"/><Relationship Id="rId1" Type="http://schemas.openxmlformats.org/officeDocument/2006/relationships/slideLayout" Target="../slideLayouts/slideLayout2.xml"/><Relationship Id="rId4" Type="http://schemas.openxmlformats.org/officeDocument/2006/relationships/slide" Target="slide266.xml"/></Relationships>
</file>

<file path=ppt/slides/_rels/slide266.xml.rels><?xml version="1.0" encoding="UTF-8" standalone="yes"?>
<Relationships xmlns="http://schemas.openxmlformats.org/package/2006/relationships"><Relationship Id="rId3" Type="http://schemas.openxmlformats.org/officeDocument/2006/relationships/slide" Target="slide265.xml"/><Relationship Id="rId2" Type="http://schemas.openxmlformats.org/officeDocument/2006/relationships/image" Target="../media/image143.jpeg"/><Relationship Id="rId1" Type="http://schemas.openxmlformats.org/officeDocument/2006/relationships/slideLayout" Target="../slideLayouts/slideLayout2.xml"/><Relationship Id="rId4" Type="http://schemas.openxmlformats.org/officeDocument/2006/relationships/slide" Target="slide267.xml"/></Relationships>
</file>

<file path=ppt/slides/_rels/slide267.xml.rels><?xml version="1.0" encoding="UTF-8" standalone="yes"?>
<Relationships xmlns="http://schemas.openxmlformats.org/package/2006/relationships"><Relationship Id="rId3" Type="http://schemas.openxmlformats.org/officeDocument/2006/relationships/slide" Target="slide266.xml"/><Relationship Id="rId2" Type="http://schemas.openxmlformats.org/officeDocument/2006/relationships/image" Target="../media/image143.jpeg"/><Relationship Id="rId1" Type="http://schemas.openxmlformats.org/officeDocument/2006/relationships/slideLayout" Target="../slideLayouts/slideLayout2.xml"/><Relationship Id="rId4" Type="http://schemas.openxmlformats.org/officeDocument/2006/relationships/slide" Target="slide268.xml"/></Relationships>
</file>

<file path=ppt/slides/_rels/slide268.xml.rels><?xml version="1.0" encoding="UTF-8" standalone="yes"?>
<Relationships xmlns="http://schemas.openxmlformats.org/package/2006/relationships"><Relationship Id="rId3" Type="http://schemas.openxmlformats.org/officeDocument/2006/relationships/slide" Target="slide267.xml"/><Relationship Id="rId2" Type="http://schemas.openxmlformats.org/officeDocument/2006/relationships/image" Target="../media/image143.jpeg"/><Relationship Id="rId1" Type="http://schemas.openxmlformats.org/officeDocument/2006/relationships/slideLayout" Target="../slideLayouts/slideLayout2.xml"/><Relationship Id="rId5" Type="http://schemas.openxmlformats.org/officeDocument/2006/relationships/image" Target="../media/image144.png"/><Relationship Id="rId4" Type="http://schemas.openxmlformats.org/officeDocument/2006/relationships/slide" Target="slide269.xml"/></Relationships>
</file>

<file path=ppt/slides/_rels/slide269.xml.rels><?xml version="1.0" encoding="UTF-8" standalone="yes"?>
<Relationships xmlns="http://schemas.openxmlformats.org/package/2006/relationships"><Relationship Id="rId3" Type="http://schemas.openxmlformats.org/officeDocument/2006/relationships/slide" Target="slide268.xml"/><Relationship Id="rId2" Type="http://schemas.openxmlformats.org/officeDocument/2006/relationships/image" Target="../media/image143.jpeg"/><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slide" Target="slide270.xml"/></Relationships>
</file>

<file path=ppt/slides/_rels/slide27.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slide" Target="slide28.xml"/></Relationships>
</file>

<file path=ppt/slides/_rels/slide270.xml.rels><?xml version="1.0" encoding="UTF-8" standalone="yes"?>
<Relationships xmlns="http://schemas.openxmlformats.org/package/2006/relationships"><Relationship Id="rId3" Type="http://schemas.openxmlformats.org/officeDocument/2006/relationships/slide" Target="slide269.xml"/><Relationship Id="rId7" Type="http://schemas.openxmlformats.org/officeDocument/2006/relationships/image" Target="../media/image146.png"/><Relationship Id="rId2" Type="http://schemas.openxmlformats.org/officeDocument/2006/relationships/image" Target="../media/image143.jpeg"/><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slide" Target="slide271.xml"/></Relationships>
</file>

<file path=ppt/slides/_rels/slide271.xml.rels><?xml version="1.0" encoding="UTF-8" standalone="yes"?>
<Relationships xmlns="http://schemas.openxmlformats.org/package/2006/relationships"><Relationship Id="rId8" Type="http://schemas.openxmlformats.org/officeDocument/2006/relationships/slide" Target="slide144.xml"/><Relationship Id="rId3" Type="http://schemas.openxmlformats.org/officeDocument/2006/relationships/slide" Target="slide270.xml"/><Relationship Id="rId7" Type="http://schemas.openxmlformats.org/officeDocument/2006/relationships/image" Target="../media/image147.png"/><Relationship Id="rId2" Type="http://schemas.openxmlformats.org/officeDocument/2006/relationships/image" Target="../media/image143.jpeg"/><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272.xml.rels><?xml version="1.0" encoding="UTF-8" standalone="yes"?>
<Relationships xmlns="http://schemas.openxmlformats.org/package/2006/relationships"><Relationship Id="rId3" Type="http://schemas.openxmlformats.org/officeDocument/2006/relationships/slide" Target="slide273.xml"/><Relationship Id="rId2" Type="http://schemas.openxmlformats.org/officeDocument/2006/relationships/image" Target="../media/image144.jpg"/><Relationship Id="rId1" Type="http://schemas.openxmlformats.org/officeDocument/2006/relationships/slideLayout" Target="../slideLayouts/slideLayout2.xml"/><Relationship Id="rId4" Type="http://schemas.openxmlformats.org/officeDocument/2006/relationships/slide" Target="slide144.xml"/></Relationships>
</file>

<file path=ppt/slides/_rels/slide273.xml.rels><?xml version="1.0" encoding="UTF-8" standalone="yes"?>
<Relationships xmlns="http://schemas.openxmlformats.org/package/2006/relationships"><Relationship Id="rId3" Type="http://schemas.openxmlformats.org/officeDocument/2006/relationships/slide" Target="slide222.xml"/><Relationship Id="rId2" Type="http://schemas.openxmlformats.org/officeDocument/2006/relationships/slide" Target="slide274.xml"/><Relationship Id="rId1" Type="http://schemas.openxmlformats.org/officeDocument/2006/relationships/slideLayout" Target="../slideLayouts/slideLayout2.xml"/><Relationship Id="rId4" Type="http://schemas.openxmlformats.org/officeDocument/2006/relationships/image" Target="../media/image145.jpeg"/></Relationships>
</file>

<file path=ppt/slides/_rels/slide274.xml.rels><?xml version="1.0" encoding="UTF-8" standalone="yes"?>
<Relationships xmlns="http://schemas.openxmlformats.org/package/2006/relationships"><Relationship Id="rId3" Type="http://schemas.openxmlformats.org/officeDocument/2006/relationships/slide" Target="slide273.xml"/><Relationship Id="rId2" Type="http://schemas.openxmlformats.org/officeDocument/2006/relationships/slide" Target="slide275.xml"/><Relationship Id="rId1" Type="http://schemas.openxmlformats.org/officeDocument/2006/relationships/slideLayout" Target="../slideLayouts/slideLayout2.xml"/><Relationship Id="rId4" Type="http://schemas.openxmlformats.org/officeDocument/2006/relationships/image" Target="../media/image146.jpeg"/></Relationships>
</file>

<file path=ppt/slides/_rels/slide275.xml.rels><?xml version="1.0" encoding="UTF-8" standalone="yes"?>
<Relationships xmlns="http://schemas.openxmlformats.org/package/2006/relationships"><Relationship Id="rId3" Type="http://schemas.openxmlformats.org/officeDocument/2006/relationships/slide" Target="slide274.xml"/><Relationship Id="rId2" Type="http://schemas.openxmlformats.org/officeDocument/2006/relationships/slide" Target="slide276.xml"/><Relationship Id="rId1" Type="http://schemas.openxmlformats.org/officeDocument/2006/relationships/slideLayout" Target="../slideLayouts/slideLayout2.xml"/><Relationship Id="rId4" Type="http://schemas.openxmlformats.org/officeDocument/2006/relationships/image" Target="../media/image147.jpeg"/></Relationships>
</file>

<file path=ppt/slides/_rels/slide276.xml.rels><?xml version="1.0" encoding="UTF-8" standalone="yes"?>
<Relationships xmlns="http://schemas.openxmlformats.org/package/2006/relationships"><Relationship Id="rId3" Type="http://schemas.openxmlformats.org/officeDocument/2006/relationships/slide" Target="slide275.xml"/><Relationship Id="rId2" Type="http://schemas.openxmlformats.org/officeDocument/2006/relationships/slide" Target="slide277.xml"/><Relationship Id="rId1" Type="http://schemas.openxmlformats.org/officeDocument/2006/relationships/slideLayout" Target="../slideLayouts/slideLayout2.xml"/><Relationship Id="rId4" Type="http://schemas.openxmlformats.org/officeDocument/2006/relationships/image" Target="../media/image148.jpeg"/></Relationships>
</file>

<file path=ppt/slides/_rels/slide277.xml.rels><?xml version="1.0" encoding="UTF-8" standalone="yes"?>
<Relationships xmlns="http://schemas.openxmlformats.org/package/2006/relationships"><Relationship Id="rId3" Type="http://schemas.openxmlformats.org/officeDocument/2006/relationships/slide" Target="slide276.xml"/><Relationship Id="rId2" Type="http://schemas.openxmlformats.org/officeDocument/2006/relationships/slide" Target="slide278.xml"/><Relationship Id="rId1" Type="http://schemas.openxmlformats.org/officeDocument/2006/relationships/slideLayout" Target="../slideLayouts/slideLayout2.xml"/><Relationship Id="rId4" Type="http://schemas.openxmlformats.org/officeDocument/2006/relationships/image" Target="../media/image149.jpeg"/></Relationships>
</file>

<file path=ppt/slides/_rels/slide278.xml.rels><?xml version="1.0" encoding="UTF-8" standalone="yes"?>
<Relationships xmlns="http://schemas.openxmlformats.org/package/2006/relationships"><Relationship Id="rId3" Type="http://schemas.openxmlformats.org/officeDocument/2006/relationships/slide" Target="slide277.xml"/><Relationship Id="rId2" Type="http://schemas.openxmlformats.org/officeDocument/2006/relationships/slide" Target="slide279.xml"/><Relationship Id="rId1" Type="http://schemas.openxmlformats.org/officeDocument/2006/relationships/slideLayout" Target="../slideLayouts/slideLayout2.xml"/><Relationship Id="rId4" Type="http://schemas.openxmlformats.org/officeDocument/2006/relationships/image" Target="../media/image150.jpeg"/></Relationships>
</file>

<file path=ppt/slides/_rels/slide279.xml.rels><?xml version="1.0" encoding="UTF-8" standalone="yes"?>
<Relationships xmlns="http://schemas.openxmlformats.org/package/2006/relationships"><Relationship Id="rId3" Type="http://schemas.openxmlformats.org/officeDocument/2006/relationships/slide" Target="slide278.xml"/><Relationship Id="rId2" Type="http://schemas.openxmlformats.org/officeDocument/2006/relationships/slide" Target="slide280.xml"/><Relationship Id="rId1" Type="http://schemas.openxmlformats.org/officeDocument/2006/relationships/slideLayout" Target="../slideLayouts/slideLayout2.xml"/><Relationship Id="rId4" Type="http://schemas.openxmlformats.org/officeDocument/2006/relationships/image" Target="../media/image151.jpeg"/></Relationships>
</file>

<file path=ppt/slides/_rels/slide28.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slide" Target="slide29.xml"/></Relationships>
</file>

<file path=ppt/slides/_rels/slide280.xml.rels><?xml version="1.0" encoding="UTF-8" standalone="yes"?>
<Relationships xmlns="http://schemas.openxmlformats.org/package/2006/relationships"><Relationship Id="rId3" Type="http://schemas.openxmlformats.org/officeDocument/2006/relationships/slide" Target="slide279.xml"/><Relationship Id="rId2" Type="http://schemas.openxmlformats.org/officeDocument/2006/relationships/slide" Target="slide281.xml"/><Relationship Id="rId1" Type="http://schemas.openxmlformats.org/officeDocument/2006/relationships/slideLayout" Target="../slideLayouts/slideLayout2.xml"/><Relationship Id="rId4" Type="http://schemas.openxmlformats.org/officeDocument/2006/relationships/image" Target="../media/image152.jpeg"/></Relationships>
</file>

<file path=ppt/slides/_rels/slide281.xml.rels><?xml version="1.0" encoding="UTF-8" standalone="yes"?>
<Relationships xmlns="http://schemas.openxmlformats.org/package/2006/relationships"><Relationship Id="rId3" Type="http://schemas.openxmlformats.org/officeDocument/2006/relationships/slide" Target="slide280.xml"/><Relationship Id="rId2" Type="http://schemas.openxmlformats.org/officeDocument/2006/relationships/slide" Target="slide282.xml"/><Relationship Id="rId1" Type="http://schemas.openxmlformats.org/officeDocument/2006/relationships/slideLayout" Target="../slideLayouts/slideLayout2.xml"/><Relationship Id="rId4" Type="http://schemas.openxmlformats.org/officeDocument/2006/relationships/image" Target="../media/image153.jpeg"/></Relationships>
</file>

<file path=ppt/slides/_rels/slide282.xml.rels><?xml version="1.0" encoding="UTF-8" standalone="yes"?>
<Relationships xmlns="http://schemas.openxmlformats.org/package/2006/relationships"><Relationship Id="rId3" Type="http://schemas.openxmlformats.org/officeDocument/2006/relationships/slide" Target="slide281.xml"/><Relationship Id="rId2" Type="http://schemas.openxmlformats.org/officeDocument/2006/relationships/slide" Target="slide283.xml"/><Relationship Id="rId1" Type="http://schemas.openxmlformats.org/officeDocument/2006/relationships/slideLayout" Target="../slideLayouts/slideLayout2.xml"/><Relationship Id="rId4" Type="http://schemas.openxmlformats.org/officeDocument/2006/relationships/image" Target="../media/image154.jpeg"/></Relationships>
</file>

<file path=ppt/slides/_rels/slide283.xml.rels><?xml version="1.0" encoding="UTF-8" standalone="yes"?>
<Relationships xmlns="http://schemas.openxmlformats.org/package/2006/relationships"><Relationship Id="rId3" Type="http://schemas.openxmlformats.org/officeDocument/2006/relationships/slide" Target="slide282.xml"/><Relationship Id="rId2" Type="http://schemas.openxmlformats.org/officeDocument/2006/relationships/slide" Target="slide284.xml"/><Relationship Id="rId1" Type="http://schemas.openxmlformats.org/officeDocument/2006/relationships/slideLayout" Target="../slideLayouts/slideLayout2.xml"/><Relationship Id="rId4" Type="http://schemas.openxmlformats.org/officeDocument/2006/relationships/image" Target="../media/image155.jpeg"/></Relationships>
</file>

<file path=ppt/slides/_rels/slide284.xml.rels><?xml version="1.0" encoding="UTF-8" standalone="yes"?>
<Relationships xmlns="http://schemas.openxmlformats.org/package/2006/relationships"><Relationship Id="rId3" Type="http://schemas.openxmlformats.org/officeDocument/2006/relationships/slide" Target="slide283.xml"/><Relationship Id="rId2" Type="http://schemas.openxmlformats.org/officeDocument/2006/relationships/slide" Target="slide285.xml"/><Relationship Id="rId1" Type="http://schemas.openxmlformats.org/officeDocument/2006/relationships/slideLayout" Target="../slideLayouts/slideLayout2.xml"/><Relationship Id="rId4" Type="http://schemas.openxmlformats.org/officeDocument/2006/relationships/image" Target="../media/image156.jpeg"/></Relationships>
</file>

<file path=ppt/slides/_rels/slide285.xml.rels><?xml version="1.0" encoding="UTF-8" standalone="yes"?>
<Relationships xmlns="http://schemas.openxmlformats.org/package/2006/relationships"><Relationship Id="rId3" Type="http://schemas.openxmlformats.org/officeDocument/2006/relationships/slide" Target="slide284.xml"/><Relationship Id="rId2" Type="http://schemas.openxmlformats.org/officeDocument/2006/relationships/slide" Target="slide286.xml"/><Relationship Id="rId1" Type="http://schemas.openxmlformats.org/officeDocument/2006/relationships/slideLayout" Target="../slideLayouts/slideLayout2.xml"/><Relationship Id="rId4" Type="http://schemas.openxmlformats.org/officeDocument/2006/relationships/image" Target="../media/image157.jpeg"/></Relationships>
</file>

<file path=ppt/slides/_rels/slide286.xml.rels><?xml version="1.0" encoding="UTF-8" standalone="yes"?>
<Relationships xmlns="http://schemas.openxmlformats.org/package/2006/relationships"><Relationship Id="rId3" Type="http://schemas.openxmlformats.org/officeDocument/2006/relationships/slide" Target="slide285.xml"/><Relationship Id="rId2" Type="http://schemas.openxmlformats.org/officeDocument/2006/relationships/slide" Target="slide287.xml"/><Relationship Id="rId1" Type="http://schemas.openxmlformats.org/officeDocument/2006/relationships/slideLayout" Target="../slideLayouts/slideLayout2.xml"/><Relationship Id="rId5" Type="http://schemas.openxmlformats.org/officeDocument/2006/relationships/image" Target="../media/image158.png"/><Relationship Id="rId4" Type="http://schemas.openxmlformats.org/officeDocument/2006/relationships/image" Target="../media/image157.jpeg"/></Relationships>
</file>

<file path=ppt/slides/_rels/slide287.xml.rels><?xml version="1.0" encoding="UTF-8" standalone="yes"?>
<Relationships xmlns="http://schemas.openxmlformats.org/package/2006/relationships"><Relationship Id="rId3" Type="http://schemas.openxmlformats.org/officeDocument/2006/relationships/slide" Target="slide286.xml"/><Relationship Id="rId2" Type="http://schemas.openxmlformats.org/officeDocument/2006/relationships/slide" Target="slide288.xml"/><Relationship Id="rId1" Type="http://schemas.openxmlformats.org/officeDocument/2006/relationships/slideLayout" Target="../slideLayouts/slideLayout2.xml"/><Relationship Id="rId4" Type="http://schemas.openxmlformats.org/officeDocument/2006/relationships/image" Target="../media/image158.jpeg"/></Relationships>
</file>

<file path=ppt/slides/_rels/slide288.xml.rels><?xml version="1.0" encoding="UTF-8" standalone="yes"?>
<Relationships xmlns="http://schemas.openxmlformats.org/package/2006/relationships"><Relationship Id="rId3" Type="http://schemas.openxmlformats.org/officeDocument/2006/relationships/slide" Target="slide287.xml"/><Relationship Id="rId2" Type="http://schemas.openxmlformats.org/officeDocument/2006/relationships/slide" Target="slide289.xml"/><Relationship Id="rId1" Type="http://schemas.openxmlformats.org/officeDocument/2006/relationships/slideLayout" Target="../slideLayouts/slideLayout2.xml"/><Relationship Id="rId4" Type="http://schemas.openxmlformats.org/officeDocument/2006/relationships/image" Target="../media/image159.jpeg"/></Relationships>
</file>

<file path=ppt/slides/_rels/slide289.xml.rels><?xml version="1.0" encoding="UTF-8" standalone="yes"?>
<Relationships xmlns="http://schemas.openxmlformats.org/package/2006/relationships"><Relationship Id="rId3" Type="http://schemas.openxmlformats.org/officeDocument/2006/relationships/slide" Target="slide288.xml"/><Relationship Id="rId2" Type="http://schemas.openxmlformats.org/officeDocument/2006/relationships/slide" Target="slide290.xml"/><Relationship Id="rId1" Type="http://schemas.openxmlformats.org/officeDocument/2006/relationships/slideLayout" Target="../slideLayouts/slideLayout2.xml"/><Relationship Id="rId4" Type="http://schemas.openxmlformats.org/officeDocument/2006/relationships/image" Target="../media/image160.jpeg"/></Relationships>
</file>

<file path=ppt/slides/_rels/slide29.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slide" Target="slide30.xml"/></Relationships>
</file>

<file path=ppt/slides/_rels/slide29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slide" Target="slide289.xml"/><Relationship Id="rId1" Type="http://schemas.openxmlformats.org/officeDocument/2006/relationships/slideLayout" Target="../slideLayouts/slideLayout2.xml"/><Relationship Id="rId4" Type="http://schemas.openxmlformats.org/officeDocument/2006/relationships/slide" Target="slide291.xml"/></Relationships>
</file>

<file path=ppt/slides/_rels/slide29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slide" Target="slide290.xml"/><Relationship Id="rId1" Type="http://schemas.openxmlformats.org/officeDocument/2006/relationships/slideLayout" Target="../slideLayouts/slideLayout2.xml"/><Relationship Id="rId4" Type="http://schemas.openxmlformats.org/officeDocument/2006/relationships/slide" Target="slide292.xml"/></Relationships>
</file>

<file path=ppt/slides/_rels/slide292.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slide" Target="slide291.xml"/><Relationship Id="rId1" Type="http://schemas.openxmlformats.org/officeDocument/2006/relationships/slideLayout" Target="../slideLayouts/slideLayout2.xml"/><Relationship Id="rId5" Type="http://schemas.openxmlformats.org/officeDocument/2006/relationships/slide" Target="slide293.xml"/><Relationship Id="rId4" Type="http://schemas.openxmlformats.org/officeDocument/2006/relationships/image" Target="../media/image163.png"/></Relationships>
</file>

<file path=ppt/slides/_rels/slide29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slide" Target="slide292.xml"/><Relationship Id="rId1" Type="http://schemas.openxmlformats.org/officeDocument/2006/relationships/slideLayout" Target="../slideLayouts/slideLayout2.xml"/><Relationship Id="rId6" Type="http://schemas.openxmlformats.org/officeDocument/2006/relationships/slide" Target="slide294.xml"/><Relationship Id="rId5" Type="http://schemas.openxmlformats.org/officeDocument/2006/relationships/image" Target="../media/image164.png"/><Relationship Id="rId4" Type="http://schemas.openxmlformats.org/officeDocument/2006/relationships/image" Target="../media/image163.png"/></Relationships>
</file>

<file path=ppt/slides/_rels/slide294.xml.rels><?xml version="1.0" encoding="UTF-8" standalone="yes"?>
<Relationships xmlns="http://schemas.openxmlformats.org/package/2006/relationships"><Relationship Id="rId3" Type="http://schemas.openxmlformats.org/officeDocument/2006/relationships/image" Target="../media/image161.jpeg"/><Relationship Id="rId7" Type="http://schemas.openxmlformats.org/officeDocument/2006/relationships/slide" Target="slide295.xml"/><Relationship Id="rId2" Type="http://schemas.openxmlformats.org/officeDocument/2006/relationships/slide" Target="slide293.xml"/><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295.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slide" Target="slide144.xml"/><Relationship Id="rId7" Type="http://schemas.openxmlformats.org/officeDocument/2006/relationships/image" Target="../media/image165.png"/><Relationship Id="rId2" Type="http://schemas.openxmlformats.org/officeDocument/2006/relationships/slide" Target="slide294.xml"/><Relationship Id="rId1" Type="http://schemas.openxmlformats.org/officeDocument/2006/relationships/slideLayout" Target="../slideLayouts/slideLayout2.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1.jpeg"/></Relationships>
</file>

<file path=ppt/slides/_rels/slide29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297.xml"/><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8" Type="http://schemas.openxmlformats.org/officeDocument/2006/relationships/diagramLayout" Target="../diagrams/layout7.xml"/><Relationship Id="rId13" Type="http://schemas.openxmlformats.org/officeDocument/2006/relationships/slide" Target="slide296.xml"/><Relationship Id="rId18" Type="http://schemas.microsoft.com/office/2007/relationships/diagramDrawing" Target="../diagrams/drawing8.xml"/><Relationship Id="rId3" Type="http://schemas.openxmlformats.org/officeDocument/2006/relationships/diagramLayout" Target="../diagrams/layout6.xml"/><Relationship Id="rId21" Type="http://schemas.openxmlformats.org/officeDocument/2006/relationships/diagramQuickStyle" Target="../diagrams/quickStyle9.xml"/><Relationship Id="rId7" Type="http://schemas.openxmlformats.org/officeDocument/2006/relationships/diagramData" Target="../diagrams/data7.xml"/><Relationship Id="rId12" Type="http://schemas.openxmlformats.org/officeDocument/2006/relationships/slide" Target="slide2.xml"/><Relationship Id="rId17" Type="http://schemas.openxmlformats.org/officeDocument/2006/relationships/diagramColors" Target="../diagrams/colors8.xml"/><Relationship Id="rId2" Type="http://schemas.openxmlformats.org/officeDocument/2006/relationships/diagramData" Target="../diagrams/data6.xml"/><Relationship Id="rId16" Type="http://schemas.openxmlformats.org/officeDocument/2006/relationships/diagramQuickStyle" Target="../diagrams/quickStyle8.xml"/><Relationship Id="rId20" Type="http://schemas.openxmlformats.org/officeDocument/2006/relationships/diagramLayout" Target="../diagrams/layout9.xml"/><Relationship Id="rId1" Type="http://schemas.openxmlformats.org/officeDocument/2006/relationships/slideLayout" Target="../slideLayouts/slideLayout2.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5" Type="http://schemas.openxmlformats.org/officeDocument/2006/relationships/diagramLayout" Target="../diagrams/layout8.xml"/><Relationship Id="rId23" Type="http://schemas.microsoft.com/office/2007/relationships/diagramDrawing" Target="../diagrams/drawing9.xml"/><Relationship Id="rId10" Type="http://schemas.openxmlformats.org/officeDocument/2006/relationships/diagramColors" Target="../diagrams/colors7.xml"/><Relationship Id="rId19" Type="http://schemas.openxmlformats.org/officeDocument/2006/relationships/diagramData" Target="../diagrams/data9.xml"/><Relationship Id="rId4" Type="http://schemas.openxmlformats.org/officeDocument/2006/relationships/diagramQuickStyle" Target="../diagrams/quickStyle6.xml"/><Relationship Id="rId9" Type="http://schemas.openxmlformats.org/officeDocument/2006/relationships/diagramQuickStyle" Target="../diagrams/quickStyle7.xml"/><Relationship Id="rId14" Type="http://schemas.openxmlformats.org/officeDocument/2006/relationships/diagramData" Target="../diagrams/data8.xml"/><Relationship Id="rId22" Type="http://schemas.openxmlformats.org/officeDocument/2006/relationships/diagramColors" Target="../diagrams/colors9.xml"/></Relationships>
</file>

<file path=ppt/slides/_rels/slide298.xml.rels><?xml version="1.0" encoding="UTF-8" standalone="yes"?>
<Relationships xmlns="http://schemas.openxmlformats.org/package/2006/relationships"><Relationship Id="rId3" Type="http://schemas.openxmlformats.org/officeDocument/2006/relationships/slide" Target="slide297.xml"/><Relationship Id="rId2" Type="http://schemas.openxmlformats.org/officeDocument/2006/relationships/image" Target="../media/image162.jpg"/><Relationship Id="rId1" Type="http://schemas.openxmlformats.org/officeDocument/2006/relationships/slideLayout" Target="../slideLayouts/slideLayout2.xml"/><Relationship Id="rId4" Type="http://schemas.openxmlformats.org/officeDocument/2006/relationships/slide" Target="slide299.xml"/></Relationships>
</file>

<file path=ppt/slides/_rels/slide299.xml.rels><?xml version="1.0" encoding="UTF-8" standalone="yes"?>
<Relationships xmlns="http://schemas.openxmlformats.org/package/2006/relationships"><Relationship Id="rId3" Type="http://schemas.openxmlformats.org/officeDocument/2006/relationships/slide" Target="slide298.xml"/><Relationship Id="rId2" Type="http://schemas.openxmlformats.org/officeDocument/2006/relationships/image" Target="../media/image162.jpg"/><Relationship Id="rId1" Type="http://schemas.openxmlformats.org/officeDocument/2006/relationships/slideLayout" Target="../slideLayouts/slideLayout2.xml"/><Relationship Id="rId4" Type="http://schemas.openxmlformats.org/officeDocument/2006/relationships/slide" Target="slide300.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slide" Target="slide31.xml"/></Relationships>
</file>

<file path=ppt/slides/_rels/slide300.xml.rels><?xml version="1.0" encoding="UTF-8" standalone="yes"?>
<Relationships xmlns="http://schemas.openxmlformats.org/package/2006/relationships"><Relationship Id="rId3" Type="http://schemas.openxmlformats.org/officeDocument/2006/relationships/slide" Target="slide299.xml"/><Relationship Id="rId2" Type="http://schemas.openxmlformats.org/officeDocument/2006/relationships/image" Target="../media/image163.jpeg"/><Relationship Id="rId1" Type="http://schemas.openxmlformats.org/officeDocument/2006/relationships/slideLayout" Target="../slideLayouts/slideLayout2.xml"/><Relationship Id="rId4" Type="http://schemas.openxmlformats.org/officeDocument/2006/relationships/slide" Target="slide301.xml"/></Relationships>
</file>

<file path=ppt/slides/_rels/slide301.xml.rels><?xml version="1.0" encoding="UTF-8" standalone="yes"?>
<Relationships xmlns="http://schemas.openxmlformats.org/package/2006/relationships"><Relationship Id="rId3" Type="http://schemas.openxmlformats.org/officeDocument/2006/relationships/slide" Target="slide300.xml"/><Relationship Id="rId2" Type="http://schemas.openxmlformats.org/officeDocument/2006/relationships/image" Target="../media/image164.jpeg"/><Relationship Id="rId1" Type="http://schemas.openxmlformats.org/officeDocument/2006/relationships/slideLayout" Target="../slideLayouts/slideLayout2.xml"/><Relationship Id="rId4" Type="http://schemas.openxmlformats.org/officeDocument/2006/relationships/slide" Target="slide302.xml"/></Relationships>
</file>

<file path=ppt/slides/_rels/slide302.xml.rels><?xml version="1.0" encoding="UTF-8" standalone="yes"?>
<Relationships xmlns="http://schemas.openxmlformats.org/package/2006/relationships"><Relationship Id="rId3" Type="http://schemas.openxmlformats.org/officeDocument/2006/relationships/slide" Target="slide301.xml"/><Relationship Id="rId2" Type="http://schemas.openxmlformats.org/officeDocument/2006/relationships/image" Target="../media/image165.jpeg"/><Relationship Id="rId1" Type="http://schemas.openxmlformats.org/officeDocument/2006/relationships/slideLayout" Target="../slideLayouts/slideLayout2.xml"/><Relationship Id="rId4" Type="http://schemas.openxmlformats.org/officeDocument/2006/relationships/slide" Target="slide303.xml"/></Relationships>
</file>

<file path=ppt/slides/_rels/slide303.xml.rels><?xml version="1.0" encoding="UTF-8" standalone="yes"?>
<Relationships xmlns="http://schemas.openxmlformats.org/package/2006/relationships"><Relationship Id="rId3" Type="http://schemas.openxmlformats.org/officeDocument/2006/relationships/slide" Target="slide302.xml"/><Relationship Id="rId2" Type="http://schemas.openxmlformats.org/officeDocument/2006/relationships/image" Target="../media/image166.jpeg"/><Relationship Id="rId1" Type="http://schemas.openxmlformats.org/officeDocument/2006/relationships/slideLayout" Target="../slideLayouts/slideLayout2.xml"/><Relationship Id="rId4" Type="http://schemas.openxmlformats.org/officeDocument/2006/relationships/slide" Target="slide304.xml"/></Relationships>
</file>

<file path=ppt/slides/_rels/slide304.xml.rels><?xml version="1.0" encoding="UTF-8" standalone="yes"?>
<Relationships xmlns="http://schemas.openxmlformats.org/package/2006/relationships"><Relationship Id="rId3" Type="http://schemas.openxmlformats.org/officeDocument/2006/relationships/slide" Target="slide303.xml"/><Relationship Id="rId2" Type="http://schemas.openxmlformats.org/officeDocument/2006/relationships/image" Target="../media/image167.jpeg"/><Relationship Id="rId1" Type="http://schemas.openxmlformats.org/officeDocument/2006/relationships/slideLayout" Target="../slideLayouts/slideLayout2.xml"/><Relationship Id="rId4" Type="http://schemas.openxmlformats.org/officeDocument/2006/relationships/slide" Target="slide305.xml"/></Relationships>
</file>

<file path=ppt/slides/_rels/slide305.xml.rels><?xml version="1.0" encoding="UTF-8" standalone="yes"?>
<Relationships xmlns="http://schemas.openxmlformats.org/package/2006/relationships"><Relationship Id="rId3" Type="http://schemas.openxmlformats.org/officeDocument/2006/relationships/slide" Target="slide304.xml"/><Relationship Id="rId2" Type="http://schemas.openxmlformats.org/officeDocument/2006/relationships/image" Target="../media/image167.jpeg"/><Relationship Id="rId1" Type="http://schemas.openxmlformats.org/officeDocument/2006/relationships/slideLayout" Target="../slideLayouts/slideLayout2.xml"/><Relationship Id="rId4" Type="http://schemas.openxmlformats.org/officeDocument/2006/relationships/slide" Target="slide306.xml"/></Relationships>
</file>

<file path=ppt/slides/_rels/slide306.xml.rels><?xml version="1.0" encoding="UTF-8" standalone="yes"?>
<Relationships xmlns="http://schemas.openxmlformats.org/package/2006/relationships"><Relationship Id="rId3" Type="http://schemas.openxmlformats.org/officeDocument/2006/relationships/slide" Target="slide305.xml"/><Relationship Id="rId2" Type="http://schemas.openxmlformats.org/officeDocument/2006/relationships/image" Target="../media/image168.jpeg"/><Relationship Id="rId1" Type="http://schemas.openxmlformats.org/officeDocument/2006/relationships/slideLayout" Target="../slideLayouts/slideLayout2.xml"/><Relationship Id="rId4" Type="http://schemas.openxmlformats.org/officeDocument/2006/relationships/slide" Target="slide307.xml"/></Relationships>
</file>

<file path=ppt/slides/_rels/slide307.xml.rels><?xml version="1.0" encoding="UTF-8" standalone="yes"?>
<Relationships xmlns="http://schemas.openxmlformats.org/package/2006/relationships"><Relationship Id="rId3" Type="http://schemas.openxmlformats.org/officeDocument/2006/relationships/slide" Target="slide306.xml"/><Relationship Id="rId2" Type="http://schemas.openxmlformats.org/officeDocument/2006/relationships/image" Target="../media/image168.jpeg"/><Relationship Id="rId1" Type="http://schemas.openxmlformats.org/officeDocument/2006/relationships/slideLayout" Target="../slideLayouts/slideLayout2.xml"/><Relationship Id="rId4" Type="http://schemas.openxmlformats.org/officeDocument/2006/relationships/slide" Target="slide308.xml"/></Relationships>
</file>

<file path=ppt/slides/_rels/slide308.xml.rels><?xml version="1.0" encoding="UTF-8" standalone="yes"?>
<Relationships xmlns="http://schemas.openxmlformats.org/package/2006/relationships"><Relationship Id="rId3" Type="http://schemas.openxmlformats.org/officeDocument/2006/relationships/slide" Target="slide307.xml"/><Relationship Id="rId2" Type="http://schemas.openxmlformats.org/officeDocument/2006/relationships/image" Target="../media/image169.jpeg"/><Relationship Id="rId1" Type="http://schemas.openxmlformats.org/officeDocument/2006/relationships/slideLayout" Target="../slideLayouts/slideLayout2.xml"/><Relationship Id="rId4" Type="http://schemas.openxmlformats.org/officeDocument/2006/relationships/slide" Target="slide309.xml"/></Relationships>
</file>

<file path=ppt/slides/_rels/slide309.xml.rels><?xml version="1.0" encoding="UTF-8" standalone="yes"?>
<Relationships xmlns="http://schemas.openxmlformats.org/package/2006/relationships"><Relationship Id="rId3" Type="http://schemas.openxmlformats.org/officeDocument/2006/relationships/slide" Target="slide308.xml"/><Relationship Id="rId2" Type="http://schemas.openxmlformats.org/officeDocument/2006/relationships/image" Target="../media/image169.jpeg"/><Relationship Id="rId1" Type="http://schemas.openxmlformats.org/officeDocument/2006/relationships/slideLayout" Target="../slideLayouts/slideLayout2.xml"/><Relationship Id="rId4" Type="http://schemas.openxmlformats.org/officeDocument/2006/relationships/slide" Target="slide310.xml"/></Relationships>
</file>

<file path=ppt/slides/_rels/slide31.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slide" Target="slide32.xml"/></Relationships>
</file>

<file path=ppt/slides/_rels/slide310.xml.rels><?xml version="1.0" encoding="UTF-8" standalone="yes"?>
<Relationships xmlns="http://schemas.openxmlformats.org/package/2006/relationships"><Relationship Id="rId3" Type="http://schemas.openxmlformats.org/officeDocument/2006/relationships/slide" Target="slide309.xml"/><Relationship Id="rId2" Type="http://schemas.openxmlformats.org/officeDocument/2006/relationships/image" Target="../media/image170.jpeg"/><Relationship Id="rId1" Type="http://schemas.openxmlformats.org/officeDocument/2006/relationships/slideLayout" Target="../slideLayouts/slideLayout2.xml"/><Relationship Id="rId4" Type="http://schemas.openxmlformats.org/officeDocument/2006/relationships/slide" Target="slide311.xml"/></Relationships>
</file>

<file path=ppt/slides/_rels/slide311.xml.rels><?xml version="1.0" encoding="UTF-8" standalone="yes"?>
<Relationships xmlns="http://schemas.openxmlformats.org/package/2006/relationships"><Relationship Id="rId3" Type="http://schemas.openxmlformats.org/officeDocument/2006/relationships/slide" Target="slide310.xml"/><Relationship Id="rId2" Type="http://schemas.openxmlformats.org/officeDocument/2006/relationships/image" Target="../media/image170.jpeg"/><Relationship Id="rId1" Type="http://schemas.openxmlformats.org/officeDocument/2006/relationships/slideLayout" Target="../slideLayouts/slideLayout2.xml"/><Relationship Id="rId4" Type="http://schemas.openxmlformats.org/officeDocument/2006/relationships/slide" Target="slide312.xml"/></Relationships>
</file>

<file path=ppt/slides/_rels/slide312.xml.rels><?xml version="1.0" encoding="UTF-8" standalone="yes"?>
<Relationships xmlns="http://schemas.openxmlformats.org/package/2006/relationships"><Relationship Id="rId3" Type="http://schemas.openxmlformats.org/officeDocument/2006/relationships/slide" Target="slide311.xml"/><Relationship Id="rId2" Type="http://schemas.openxmlformats.org/officeDocument/2006/relationships/image" Target="../media/image171.jpeg"/><Relationship Id="rId1" Type="http://schemas.openxmlformats.org/officeDocument/2006/relationships/slideLayout" Target="../slideLayouts/slideLayout2.xml"/><Relationship Id="rId4" Type="http://schemas.openxmlformats.org/officeDocument/2006/relationships/slide" Target="slide313.xml"/></Relationships>
</file>

<file path=ppt/slides/_rels/slide313.xml.rels><?xml version="1.0" encoding="UTF-8" standalone="yes"?>
<Relationships xmlns="http://schemas.openxmlformats.org/package/2006/relationships"><Relationship Id="rId3" Type="http://schemas.openxmlformats.org/officeDocument/2006/relationships/slide" Target="slide312.xml"/><Relationship Id="rId2" Type="http://schemas.openxmlformats.org/officeDocument/2006/relationships/image" Target="../media/image171.jpeg"/><Relationship Id="rId1" Type="http://schemas.openxmlformats.org/officeDocument/2006/relationships/slideLayout" Target="../slideLayouts/slideLayout2.xml"/><Relationship Id="rId4" Type="http://schemas.openxmlformats.org/officeDocument/2006/relationships/slide" Target="slide314.xml"/></Relationships>
</file>

<file path=ppt/slides/_rels/slide314.xml.rels><?xml version="1.0" encoding="UTF-8" standalone="yes"?>
<Relationships xmlns="http://schemas.openxmlformats.org/package/2006/relationships"><Relationship Id="rId3" Type="http://schemas.openxmlformats.org/officeDocument/2006/relationships/slide" Target="slide313.xml"/><Relationship Id="rId2" Type="http://schemas.openxmlformats.org/officeDocument/2006/relationships/image" Target="../media/image172.jpeg"/><Relationship Id="rId1" Type="http://schemas.openxmlformats.org/officeDocument/2006/relationships/slideLayout" Target="../slideLayouts/slideLayout2.xml"/><Relationship Id="rId4" Type="http://schemas.openxmlformats.org/officeDocument/2006/relationships/slide" Target="slide315.xml"/></Relationships>
</file>

<file path=ppt/slides/_rels/slide315.xml.rels><?xml version="1.0" encoding="UTF-8" standalone="yes"?>
<Relationships xmlns="http://schemas.openxmlformats.org/package/2006/relationships"><Relationship Id="rId3" Type="http://schemas.openxmlformats.org/officeDocument/2006/relationships/slide" Target="slide314.xml"/><Relationship Id="rId2" Type="http://schemas.openxmlformats.org/officeDocument/2006/relationships/image" Target="../media/image172.jpeg"/><Relationship Id="rId1" Type="http://schemas.openxmlformats.org/officeDocument/2006/relationships/slideLayout" Target="../slideLayouts/slideLayout2.xml"/><Relationship Id="rId4" Type="http://schemas.openxmlformats.org/officeDocument/2006/relationships/slide" Target="slide316.xml"/></Relationships>
</file>

<file path=ppt/slides/_rels/slide316.xml.rels><?xml version="1.0" encoding="UTF-8" standalone="yes"?>
<Relationships xmlns="http://schemas.openxmlformats.org/package/2006/relationships"><Relationship Id="rId3" Type="http://schemas.openxmlformats.org/officeDocument/2006/relationships/slide" Target="slide315.xml"/><Relationship Id="rId2" Type="http://schemas.openxmlformats.org/officeDocument/2006/relationships/image" Target="../media/image173.jpeg"/><Relationship Id="rId1" Type="http://schemas.openxmlformats.org/officeDocument/2006/relationships/slideLayout" Target="../slideLayouts/slideLayout2.xml"/><Relationship Id="rId4" Type="http://schemas.openxmlformats.org/officeDocument/2006/relationships/slide" Target="slide317.xml"/></Relationships>
</file>

<file path=ppt/slides/_rels/slide317.xml.rels><?xml version="1.0" encoding="UTF-8" standalone="yes"?>
<Relationships xmlns="http://schemas.openxmlformats.org/package/2006/relationships"><Relationship Id="rId3" Type="http://schemas.openxmlformats.org/officeDocument/2006/relationships/slide" Target="slide316.xml"/><Relationship Id="rId2" Type="http://schemas.openxmlformats.org/officeDocument/2006/relationships/image" Target="../media/image174.jpeg"/><Relationship Id="rId1" Type="http://schemas.openxmlformats.org/officeDocument/2006/relationships/slideLayout" Target="../slideLayouts/slideLayout2.xml"/><Relationship Id="rId4" Type="http://schemas.openxmlformats.org/officeDocument/2006/relationships/slide" Target="slide318.xml"/></Relationships>
</file>

<file path=ppt/slides/_rels/slide318.xml.rels><?xml version="1.0" encoding="UTF-8" standalone="yes"?>
<Relationships xmlns="http://schemas.openxmlformats.org/package/2006/relationships"><Relationship Id="rId3" Type="http://schemas.openxmlformats.org/officeDocument/2006/relationships/slide" Target="slide317.xml"/><Relationship Id="rId2" Type="http://schemas.openxmlformats.org/officeDocument/2006/relationships/image" Target="../media/image175.jpeg"/><Relationship Id="rId1" Type="http://schemas.openxmlformats.org/officeDocument/2006/relationships/slideLayout" Target="../slideLayouts/slideLayout2.xml"/><Relationship Id="rId4" Type="http://schemas.openxmlformats.org/officeDocument/2006/relationships/slide" Target="slide319.xml"/></Relationships>
</file>

<file path=ppt/slides/_rels/slide319.xml.rels><?xml version="1.0" encoding="UTF-8" standalone="yes"?>
<Relationships xmlns="http://schemas.openxmlformats.org/package/2006/relationships"><Relationship Id="rId3" Type="http://schemas.openxmlformats.org/officeDocument/2006/relationships/slide" Target="slide318.xml"/><Relationship Id="rId2" Type="http://schemas.openxmlformats.org/officeDocument/2006/relationships/image" Target="../media/image176.jpeg"/><Relationship Id="rId1" Type="http://schemas.openxmlformats.org/officeDocument/2006/relationships/slideLayout" Target="../slideLayouts/slideLayout2.xml"/><Relationship Id="rId4" Type="http://schemas.openxmlformats.org/officeDocument/2006/relationships/slide" Target="slide320.xml"/></Relationships>
</file>

<file path=ppt/slides/_rels/slide32.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slide" Target="slide33.xml"/></Relationships>
</file>

<file path=ppt/slides/_rels/slide320.xml.rels><?xml version="1.0" encoding="UTF-8" standalone="yes"?>
<Relationships xmlns="http://schemas.openxmlformats.org/package/2006/relationships"><Relationship Id="rId3" Type="http://schemas.openxmlformats.org/officeDocument/2006/relationships/slide" Target="slide319.xml"/><Relationship Id="rId2" Type="http://schemas.openxmlformats.org/officeDocument/2006/relationships/image" Target="../media/image177.jpeg"/><Relationship Id="rId1" Type="http://schemas.openxmlformats.org/officeDocument/2006/relationships/slideLayout" Target="../slideLayouts/slideLayout2.xml"/><Relationship Id="rId4" Type="http://schemas.openxmlformats.org/officeDocument/2006/relationships/slide" Target="slide321.xml"/></Relationships>
</file>

<file path=ppt/slides/_rels/slide321.xml.rels><?xml version="1.0" encoding="UTF-8" standalone="yes"?>
<Relationships xmlns="http://schemas.openxmlformats.org/package/2006/relationships"><Relationship Id="rId3" Type="http://schemas.openxmlformats.org/officeDocument/2006/relationships/slide" Target="slide320.xml"/><Relationship Id="rId2" Type="http://schemas.openxmlformats.org/officeDocument/2006/relationships/image" Target="../media/image178.jpeg"/><Relationship Id="rId1" Type="http://schemas.openxmlformats.org/officeDocument/2006/relationships/slideLayout" Target="../slideLayouts/slideLayout2.xml"/><Relationship Id="rId4" Type="http://schemas.openxmlformats.org/officeDocument/2006/relationships/slide" Target="slide322.xml"/></Relationships>
</file>

<file path=ppt/slides/_rels/slide322.xml.rels><?xml version="1.0" encoding="UTF-8" standalone="yes"?>
<Relationships xmlns="http://schemas.openxmlformats.org/package/2006/relationships"><Relationship Id="rId3" Type="http://schemas.openxmlformats.org/officeDocument/2006/relationships/slide" Target="slide323.xml"/><Relationship Id="rId2" Type="http://schemas.openxmlformats.org/officeDocument/2006/relationships/slide" Target="slide321.xml"/><Relationship Id="rId1" Type="http://schemas.openxmlformats.org/officeDocument/2006/relationships/slideLayout" Target="../slideLayouts/slideLayout2.xml"/><Relationship Id="rId4" Type="http://schemas.openxmlformats.org/officeDocument/2006/relationships/image" Target="../media/image179.jpg"/></Relationships>
</file>

<file path=ppt/slides/_rels/slide323.xml.rels><?xml version="1.0" encoding="UTF-8" standalone="yes"?>
<Relationships xmlns="http://schemas.openxmlformats.org/package/2006/relationships"><Relationship Id="rId3" Type="http://schemas.openxmlformats.org/officeDocument/2006/relationships/slide" Target="slide322.xml"/><Relationship Id="rId2" Type="http://schemas.openxmlformats.org/officeDocument/2006/relationships/image" Target="../media/image179.jpg"/><Relationship Id="rId1" Type="http://schemas.openxmlformats.org/officeDocument/2006/relationships/slideLayout" Target="../slideLayouts/slideLayout2.xml"/><Relationship Id="rId4" Type="http://schemas.openxmlformats.org/officeDocument/2006/relationships/slide" Target="slide324.xml"/></Relationships>
</file>

<file path=ppt/slides/_rels/slide324.xml.rels><?xml version="1.0" encoding="UTF-8" standalone="yes"?>
<Relationships xmlns="http://schemas.openxmlformats.org/package/2006/relationships"><Relationship Id="rId3" Type="http://schemas.openxmlformats.org/officeDocument/2006/relationships/slide" Target="slide323.xml"/><Relationship Id="rId2" Type="http://schemas.openxmlformats.org/officeDocument/2006/relationships/image" Target="../media/image180.jpeg"/><Relationship Id="rId1" Type="http://schemas.openxmlformats.org/officeDocument/2006/relationships/slideLayout" Target="../slideLayouts/slideLayout2.xml"/><Relationship Id="rId4" Type="http://schemas.openxmlformats.org/officeDocument/2006/relationships/slide" Target="slide325.xml"/></Relationships>
</file>

<file path=ppt/slides/_rels/slide325.xml.rels><?xml version="1.0" encoding="UTF-8" standalone="yes"?>
<Relationships xmlns="http://schemas.openxmlformats.org/package/2006/relationships"><Relationship Id="rId3" Type="http://schemas.openxmlformats.org/officeDocument/2006/relationships/slide" Target="slide324.xml"/><Relationship Id="rId2" Type="http://schemas.openxmlformats.org/officeDocument/2006/relationships/image" Target="../media/image181.jpeg"/><Relationship Id="rId1" Type="http://schemas.openxmlformats.org/officeDocument/2006/relationships/slideLayout" Target="../slideLayouts/slideLayout2.xml"/><Relationship Id="rId4" Type="http://schemas.openxmlformats.org/officeDocument/2006/relationships/slide" Target="slide326.xml"/></Relationships>
</file>

<file path=ppt/slides/_rels/slide326.xml.rels><?xml version="1.0" encoding="UTF-8" standalone="yes"?>
<Relationships xmlns="http://schemas.openxmlformats.org/package/2006/relationships"><Relationship Id="rId3" Type="http://schemas.openxmlformats.org/officeDocument/2006/relationships/slide" Target="slide325.xml"/><Relationship Id="rId2" Type="http://schemas.openxmlformats.org/officeDocument/2006/relationships/image" Target="../media/image180.jpeg"/><Relationship Id="rId1" Type="http://schemas.openxmlformats.org/officeDocument/2006/relationships/slideLayout" Target="../slideLayouts/slideLayout2.xml"/><Relationship Id="rId4" Type="http://schemas.openxmlformats.org/officeDocument/2006/relationships/slide" Target="slide327.xml"/></Relationships>
</file>

<file path=ppt/slides/_rels/slide327.xml.rels><?xml version="1.0" encoding="UTF-8" standalone="yes"?>
<Relationships xmlns="http://schemas.openxmlformats.org/package/2006/relationships"><Relationship Id="rId3" Type="http://schemas.openxmlformats.org/officeDocument/2006/relationships/slide" Target="slide326.xml"/><Relationship Id="rId2" Type="http://schemas.openxmlformats.org/officeDocument/2006/relationships/image" Target="../media/image182.jpeg"/><Relationship Id="rId1" Type="http://schemas.openxmlformats.org/officeDocument/2006/relationships/slideLayout" Target="../slideLayouts/slideLayout2.xml"/><Relationship Id="rId4" Type="http://schemas.openxmlformats.org/officeDocument/2006/relationships/slide" Target="slide328.xml"/></Relationships>
</file>

<file path=ppt/slides/_rels/slide328.xml.rels><?xml version="1.0" encoding="UTF-8" standalone="yes"?>
<Relationships xmlns="http://schemas.openxmlformats.org/package/2006/relationships"><Relationship Id="rId3" Type="http://schemas.openxmlformats.org/officeDocument/2006/relationships/slide" Target="slide327.xml"/><Relationship Id="rId2" Type="http://schemas.openxmlformats.org/officeDocument/2006/relationships/image" Target="../media/image183.jpeg"/><Relationship Id="rId1" Type="http://schemas.openxmlformats.org/officeDocument/2006/relationships/slideLayout" Target="../slideLayouts/slideLayout2.xml"/><Relationship Id="rId4" Type="http://schemas.openxmlformats.org/officeDocument/2006/relationships/slide" Target="slide329.xml"/></Relationships>
</file>

<file path=ppt/slides/_rels/slide329.xml.rels><?xml version="1.0" encoding="UTF-8" standalone="yes"?>
<Relationships xmlns="http://schemas.openxmlformats.org/package/2006/relationships"><Relationship Id="rId3" Type="http://schemas.openxmlformats.org/officeDocument/2006/relationships/slide" Target="slide328.xml"/><Relationship Id="rId2" Type="http://schemas.openxmlformats.org/officeDocument/2006/relationships/image" Target="../media/image182.jpeg"/><Relationship Id="rId1" Type="http://schemas.openxmlformats.org/officeDocument/2006/relationships/slideLayout" Target="../slideLayouts/slideLayout2.xml"/><Relationship Id="rId4" Type="http://schemas.openxmlformats.org/officeDocument/2006/relationships/slide" Target="slide330.xml"/></Relationships>
</file>

<file path=ppt/slides/_rels/slide33.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slide" Target="slide34.xml"/></Relationships>
</file>

<file path=ppt/slides/_rels/slide330.xml.rels><?xml version="1.0" encoding="UTF-8" standalone="yes"?>
<Relationships xmlns="http://schemas.openxmlformats.org/package/2006/relationships"><Relationship Id="rId3" Type="http://schemas.openxmlformats.org/officeDocument/2006/relationships/slide" Target="slide329.xml"/><Relationship Id="rId2" Type="http://schemas.openxmlformats.org/officeDocument/2006/relationships/image" Target="../media/image184.jpeg"/><Relationship Id="rId1" Type="http://schemas.openxmlformats.org/officeDocument/2006/relationships/slideLayout" Target="../slideLayouts/slideLayout2.xml"/><Relationship Id="rId4" Type="http://schemas.openxmlformats.org/officeDocument/2006/relationships/slide" Target="slide331.xml"/></Relationships>
</file>

<file path=ppt/slides/_rels/slide331.xml.rels><?xml version="1.0" encoding="UTF-8" standalone="yes"?>
<Relationships xmlns="http://schemas.openxmlformats.org/package/2006/relationships"><Relationship Id="rId3" Type="http://schemas.openxmlformats.org/officeDocument/2006/relationships/slide" Target="slide330.xml"/><Relationship Id="rId2" Type="http://schemas.openxmlformats.org/officeDocument/2006/relationships/image" Target="../media/image185.jpeg"/><Relationship Id="rId1" Type="http://schemas.openxmlformats.org/officeDocument/2006/relationships/slideLayout" Target="../slideLayouts/slideLayout2.xml"/><Relationship Id="rId4" Type="http://schemas.openxmlformats.org/officeDocument/2006/relationships/slide" Target="slide332.xml"/></Relationships>
</file>

<file path=ppt/slides/_rels/slide332.xml.rels><?xml version="1.0" encoding="UTF-8" standalone="yes"?>
<Relationships xmlns="http://schemas.openxmlformats.org/package/2006/relationships"><Relationship Id="rId3" Type="http://schemas.openxmlformats.org/officeDocument/2006/relationships/slide" Target="slide331.xml"/><Relationship Id="rId2" Type="http://schemas.openxmlformats.org/officeDocument/2006/relationships/image" Target="../media/image184.jpeg"/><Relationship Id="rId1" Type="http://schemas.openxmlformats.org/officeDocument/2006/relationships/slideLayout" Target="../slideLayouts/slideLayout2.xml"/><Relationship Id="rId4" Type="http://schemas.openxmlformats.org/officeDocument/2006/relationships/slide" Target="slide333.xml"/></Relationships>
</file>

<file path=ppt/slides/_rels/slide333.xml.rels><?xml version="1.0" encoding="UTF-8" standalone="yes"?>
<Relationships xmlns="http://schemas.openxmlformats.org/package/2006/relationships"><Relationship Id="rId3" Type="http://schemas.openxmlformats.org/officeDocument/2006/relationships/slide" Target="slide334.xml"/><Relationship Id="rId2" Type="http://schemas.openxmlformats.org/officeDocument/2006/relationships/slide" Target="slide332.xml"/><Relationship Id="rId1" Type="http://schemas.openxmlformats.org/officeDocument/2006/relationships/slideLayout" Target="../slideLayouts/slideLayout2.xml"/><Relationship Id="rId4" Type="http://schemas.openxmlformats.org/officeDocument/2006/relationships/image" Target="../media/image186.jpeg"/></Relationships>
</file>

<file path=ppt/slides/_rels/slide334.xml.rels><?xml version="1.0" encoding="UTF-8" standalone="yes"?>
<Relationships xmlns="http://schemas.openxmlformats.org/package/2006/relationships"><Relationship Id="rId3" Type="http://schemas.openxmlformats.org/officeDocument/2006/relationships/slide" Target="slide335.xml"/><Relationship Id="rId2" Type="http://schemas.openxmlformats.org/officeDocument/2006/relationships/slide" Target="slide333.xml"/><Relationship Id="rId1" Type="http://schemas.openxmlformats.org/officeDocument/2006/relationships/slideLayout" Target="../slideLayouts/slideLayout2.xml"/><Relationship Id="rId4" Type="http://schemas.openxmlformats.org/officeDocument/2006/relationships/image" Target="../media/image187.jpeg"/></Relationships>
</file>

<file path=ppt/slides/_rels/slide335.xml.rels><?xml version="1.0" encoding="UTF-8" standalone="yes"?>
<Relationships xmlns="http://schemas.openxmlformats.org/package/2006/relationships"><Relationship Id="rId3" Type="http://schemas.openxmlformats.org/officeDocument/2006/relationships/slide" Target="slide336.xml"/><Relationship Id="rId2" Type="http://schemas.openxmlformats.org/officeDocument/2006/relationships/slide" Target="slide334.xml"/><Relationship Id="rId1" Type="http://schemas.openxmlformats.org/officeDocument/2006/relationships/slideLayout" Target="../slideLayouts/slideLayout2.xml"/><Relationship Id="rId4" Type="http://schemas.openxmlformats.org/officeDocument/2006/relationships/image" Target="../media/image188.jpeg"/></Relationships>
</file>

<file path=ppt/slides/_rels/slide336.xml.rels><?xml version="1.0" encoding="UTF-8" standalone="yes"?>
<Relationships xmlns="http://schemas.openxmlformats.org/package/2006/relationships"><Relationship Id="rId3" Type="http://schemas.openxmlformats.org/officeDocument/2006/relationships/slide" Target="slide337.xml"/><Relationship Id="rId2" Type="http://schemas.openxmlformats.org/officeDocument/2006/relationships/slide" Target="slide335.xml"/><Relationship Id="rId1" Type="http://schemas.openxmlformats.org/officeDocument/2006/relationships/slideLayout" Target="../slideLayouts/slideLayout2.xml"/><Relationship Id="rId4" Type="http://schemas.openxmlformats.org/officeDocument/2006/relationships/image" Target="../media/image189.jpeg"/></Relationships>
</file>

<file path=ppt/slides/_rels/slide337.xml.rels><?xml version="1.0" encoding="UTF-8" standalone="yes"?>
<Relationships xmlns="http://schemas.openxmlformats.org/package/2006/relationships"><Relationship Id="rId3" Type="http://schemas.openxmlformats.org/officeDocument/2006/relationships/slide" Target="slide338.xml"/><Relationship Id="rId2" Type="http://schemas.openxmlformats.org/officeDocument/2006/relationships/slide" Target="slide336.xml"/><Relationship Id="rId1" Type="http://schemas.openxmlformats.org/officeDocument/2006/relationships/slideLayout" Target="../slideLayouts/slideLayout2.xml"/><Relationship Id="rId4" Type="http://schemas.openxmlformats.org/officeDocument/2006/relationships/image" Target="../media/image190.jpeg"/></Relationships>
</file>

<file path=ppt/slides/_rels/slide338.xml.rels><?xml version="1.0" encoding="UTF-8" standalone="yes"?>
<Relationships xmlns="http://schemas.openxmlformats.org/package/2006/relationships"><Relationship Id="rId3" Type="http://schemas.openxmlformats.org/officeDocument/2006/relationships/slide" Target="slide339.xml"/><Relationship Id="rId2" Type="http://schemas.openxmlformats.org/officeDocument/2006/relationships/slide" Target="slide337.xml"/><Relationship Id="rId1" Type="http://schemas.openxmlformats.org/officeDocument/2006/relationships/slideLayout" Target="../slideLayouts/slideLayout2.xml"/><Relationship Id="rId4" Type="http://schemas.openxmlformats.org/officeDocument/2006/relationships/image" Target="../media/image191.jpeg"/></Relationships>
</file>

<file path=ppt/slides/_rels/slide339.xml.rels><?xml version="1.0" encoding="UTF-8" standalone="yes"?>
<Relationships xmlns="http://schemas.openxmlformats.org/package/2006/relationships"><Relationship Id="rId3" Type="http://schemas.openxmlformats.org/officeDocument/2006/relationships/slide" Target="slide340.xml"/><Relationship Id="rId2" Type="http://schemas.openxmlformats.org/officeDocument/2006/relationships/slide" Target="slide338.xml"/><Relationship Id="rId1" Type="http://schemas.openxmlformats.org/officeDocument/2006/relationships/slideLayout" Target="../slideLayouts/slideLayout2.xml"/><Relationship Id="rId4" Type="http://schemas.openxmlformats.org/officeDocument/2006/relationships/image" Target="../media/image192.jpeg"/></Relationships>
</file>

<file path=ppt/slides/_rels/slide34.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slide" Target="slide35.xml"/></Relationships>
</file>

<file path=ppt/slides/_rels/slide340.xml.rels><?xml version="1.0" encoding="UTF-8" standalone="yes"?>
<Relationships xmlns="http://schemas.openxmlformats.org/package/2006/relationships"><Relationship Id="rId3" Type="http://schemas.openxmlformats.org/officeDocument/2006/relationships/slide" Target="slide339.xml"/><Relationship Id="rId2" Type="http://schemas.openxmlformats.org/officeDocument/2006/relationships/image" Target="../media/image193.jpeg"/><Relationship Id="rId1" Type="http://schemas.openxmlformats.org/officeDocument/2006/relationships/slideLayout" Target="../slideLayouts/slideLayout2.xml"/><Relationship Id="rId4" Type="http://schemas.openxmlformats.org/officeDocument/2006/relationships/slide" Target="slide341.xml"/></Relationships>
</file>

<file path=ppt/slides/_rels/slide341.xml.rels><?xml version="1.0" encoding="UTF-8" standalone="yes"?>
<Relationships xmlns="http://schemas.openxmlformats.org/package/2006/relationships"><Relationship Id="rId3" Type="http://schemas.openxmlformats.org/officeDocument/2006/relationships/slide" Target="slide340.xml"/><Relationship Id="rId2" Type="http://schemas.openxmlformats.org/officeDocument/2006/relationships/image" Target="../media/image194.jpeg"/><Relationship Id="rId1" Type="http://schemas.openxmlformats.org/officeDocument/2006/relationships/slideLayout" Target="../slideLayouts/slideLayout2.xml"/><Relationship Id="rId4" Type="http://schemas.openxmlformats.org/officeDocument/2006/relationships/slide" Target="slide342.xml"/></Relationships>
</file>

<file path=ppt/slides/_rels/slide342.xml.rels><?xml version="1.0" encoding="UTF-8" standalone="yes"?>
<Relationships xmlns="http://schemas.openxmlformats.org/package/2006/relationships"><Relationship Id="rId3" Type="http://schemas.openxmlformats.org/officeDocument/2006/relationships/slide" Target="slide341.xml"/><Relationship Id="rId2" Type="http://schemas.openxmlformats.org/officeDocument/2006/relationships/slide" Target="slide343.xml"/><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3" Type="http://schemas.openxmlformats.org/officeDocument/2006/relationships/slide" Target="slide342.xml"/><Relationship Id="rId2" Type="http://schemas.openxmlformats.org/officeDocument/2006/relationships/image" Target="../media/image195.jpeg"/><Relationship Id="rId1" Type="http://schemas.openxmlformats.org/officeDocument/2006/relationships/slideLayout" Target="../slideLayouts/slideLayout2.xml"/><Relationship Id="rId4" Type="http://schemas.openxmlformats.org/officeDocument/2006/relationships/slide" Target="slide344.xml"/></Relationships>
</file>

<file path=ppt/slides/_rels/slide344.xml.rels><?xml version="1.0" encoding="UTF-8" standalone="yes"?>
<Relationships xmlns="http://schemas.openxmlformats.org/package/2006/relationships"><Relationship Id="rId3" Type="http://schemas.openxmlformats.org/officeDocument/2006/relationships/slide" Target="slide343.xml"/><Relationship Id="rId2" Type="http://schemas.openxmlformats.org/officeDocument/2006/relationships/image" Target="../media/image195.jpeg"/><Relationship Id="rId1" Type="http://schemas.openxmlformats.org/officeDocument/2006/relationships/slideLayout" Target="../slideLayouts/slideLayout2.xml"/><Relationship Id="rId4" Type="http://schemas.openxmlformats.org/officeDocument/2006/relationships/slide" Target="slide345.xml"/></Relationships>
</file>

<file path=ppt/slides/_rels/slide345.xml.rels><?xml version="1.0" encoding="UTF-8" standalone="yes"?>
<Relationships xmlns="http://schemas.openxmlformats.org/package/2006/relationships"><Relationship Id="rId3" Type="http://schemas.openxmlformats.org/officeDocument/2006/relationships/slide" Target="slide344.xml"/><Relationship Id="rId2" Type="http://schemas.openxmlformats.org/officeDocument/2006/relationships/image" Target="../media/image196.jpeg"/><Relationship Id="rId1" Type="http://schemas.openxmlformats.org/officeDocument/2006/relationships/slideLayout" Target="../slideLayouts/slideLayout2.xml"/><Relationship Id="rId4" Type="http://schemas.openxmlformats.org/officeDocument/2006/relationships/slide" Target="slide346.xml"/></Relationships>
</file>

<file path=ppt/slides/_rels/slide346.xml.rels><?xml version="1.0" encoding="UTF-8" standalone="yes"?>
<Relationships xmlns="http://schemas.openxmlformats.org/package/2006/relationships"><Relationship Id="rId3" Type="http://schemas.openxmlformats.org/officeDocument/2006/relationships/slide" Target="slide345.xml"/><Relationship Id="rId2" Type="http://schemas.openxmlformats.org/officeDocument/2006/relationships/image" Target="../media/image197.jpeg"/><Relationship Id="rId1" Type="http://schemas.openxmlformats.org/officeDocument/2006/relationships/slideLayout" Target="../slideLayouts/slideLayout2.xml"/><Relationship Id="rId4" Type="http://schemas.openxmlformats.org/officeDocument/2006/relationships/slide" Target="slide347.xml"/></Relationships>
</file>

<file path=ppt/slides/_rels/slide347.xml.rels><?xml version="1.0" encoding="UTF-8" standalone="yes"?>
<Relationships xmlns="http://schemas.openxmlformats.org/package/2006/relationships"><Relationship Id="rId3" Type="http://schemas.openxmlformats.org/officeDocument/2006/relationships/slide" Target="slide346.xml"/><Relationship Id="rId2" Type="http://schemas.openxmlformats.org/officeDocument/2006/relationships/image" Target="../media/image198.jpeg"/><Relationship Id="rId1" Type="http://schemas.openxmlformats.org/officeDocument/2006/relationships/slideLayout" Target="../slideLayouts/slideLayout2.xml"/><Relationship Id="rId4" Type="http://schemas.openxmlformats.org/officeDocument/2006/relationships/slide" Target="slide348.xml"/></Relationships>
</file>

<file path=ppt/slides/_rels/slide348.xml.rels><?xml version="1.0" encoding="UTF-8" standalone="yes"?>
<Relationships xmlns="http://schemas.openxmlformats.org/package/2006/relationships"><Relationship Id="rId3" Type="http://schemas.openxmlformats.org/officeDocument/2006/relationships/slide" Target="slide347.xml"/><Relationship Id="rId2" Type="http://schemas.openxmlformats.org/officeDocument/2006/relationships/image" Target="../media/image199.jpeg"/><Relationship Id="rId1" Type="http://schemas.openxmlformats.org/officeDocument/2006/relationships/slideLayout" Target="../slideLayouts/slideLayout2.xml"/><Relationship Id="rId4" Type="http://schemas.openxmlformats.org/officeDocument/2006/relationships/slide" Target="slide349.xml"/></Relationships>
</file>

<file path=ppt/slides/_rels/slide349.xml.rels><?xml version="1.0" encoding="UTF-8" standalone="yes"?>
<Relationships xmlns="http://schemas.openxmlformats.org/package/2006/relationships"><Relationship Id="rId3" Type="http://schemas.openxmlformats.org/officeDocument/2006/relationships/slide" Target="slide348.xml"/><Relationship Id="rId2" Type="http://schemas.openxmlformats.org/officeDocument/2006/relationships/image" Target="../media/image200.jpeg"/><Relationship Id="rId1" Type="http://schemas.openxmlformats.org/officeDocument/2006/relationships/slideLayout" Target="../slideLayouts/slideLayout2.xml"/><Relationship Id="rId4" Type="http://schemas.openxmlformats.org/officeDocument/2006/relationships/slide" Target="slide350.xml"/></Relationships>
</file>

<file path=ppt/slides/_rels/slide35.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slide" Target="slide36.xml"/></Relationships>
</file>

<file path=ppt/slides/_rels/slide350.xml.rels><?xml version="1.0" encoding="UTF-8" standalone="yes"?>
<Relationships xmlns="http://schemas.openxmlformats.org/package/2006/relationships"><Relationship Id="rId3" Type="http://schemas.openxmlformats.org/officeDocument/2006/relationships/slide" Target="slide349.xml"/><Relationship Id="rId2" Type="http://schemas.openxmlformats.org/officeDocument/2006/relationships/image" Target="../media/image201.jpeg"/><Relationship Id="rId1" Type="http://schemas.openxmlformats.org/officeDocument/2006/relationships/slideLayout" Target="../slideLayouts/slideLayout2.xml"/><Relationship Id="rId4" Type="http://schemas.openxmlformats.org/officeDocument/2006/relationships/slide" Target="slide351.xml"/></Relationships>
</file>

<file path=ppt/slides/_rels/slide351.xml.rels><?xml version="1.0" encoding="UTF-8" standalone="yes"?>
<Relationships xmlns="http://schemas.openxmlformats.org/package/2006/relationships"><Relationship Id="rId3" Type="http://schemas.openxmlformats.org/officeDocument/2006/relationships/slide" Target="slide350.xml"/><Relationship Id="rId2" Type="http://schemas.openxmlformats.org/officeDocument/2006/relationships/image" Target="../media/image202.jpeg"/><Relationship Id="rId1" Type="http://schemas.openxmlformats.org/officeDocument/2006/relationships/slideLayout" Target="../slideLayouts/slideLayout2.xml"/><Relationship Id="rId4" Type="http://schemas.openxmlformats.org/officeDocument/2006/relationships/slide" Target="slide352.xml"/></Relationships>
</file>

<file path=ppt/slides/_rels/slide352.xml.rels><?xml version="1.0" encoding="UTF-8" standalone="yes"?>
<Relationships xmlns="http://schemas.openxmlformats.org/package/2006/relationships"><Relationship Id="rId3" Type="http://schemas.openxmlformats.org/officeDocument/2006/relationships/slide" Target="slide351.xml"/><Relationship Id="rId2" Type="http://schemas.openxmlformats.org/officeDocument/2006/relationships/image" Target="../media/image203.jpeg"/><Relationship Id="rId1" Type="http://schemas.openxmlformats.org/officeDocument/2006/relationships/slideLayout" Target="../slideLayouts/slideLayout2.xml"/><Relationship Id="rId4" Type="http://schemas.openxmlformats.org/officeDocument/2006/relationships/slide" Target="slide353.xml"/></Relationships>
</file>

<file path=ppt/slides/_rels/slide353.xml.rels><?xml version="1.0" encoding="UTF-8" standalone="yes"?>
<Relationships xmlns="http://schemas.openxmlformats.org/package/2006/relationships"><Relationship Id="rId3" Type="http://schemas.openxmlformats.org/officeDocument/2006/relationships/slide" Target="slide352.xml"/><Relationship Id="rId2" Type="http://schemas.openxmlformats.org/officeDocument/2006/relationships/image" Target="../media/image204.jpeg"/><Relationship Id="rId1" Type="http://schemas.openxmlformats.org/officeDocument/2006/relationships/slideLayout" Target="../slideLayouts/slideLayout2.xml"/><Relationship Id="rId4" Type="http://schemas.openxmlformats.org/officeDocument/2006/relationships/slide" Target="slide354.xml"/></Relationships>
</file>

<file path=ppt/slides/_rels/slide354.xml.rels><?xml version="1.0" encoding="UTF-8" standalone="yes"?>
<Relationships xmlns="http://schemas.openxmlformats.org/package/2006/relationships"><Relationship Id="rId3" Type="http://schemas.openxmlformats.org/officeDocument/2006/relationships/slide" Target="slide353.xml"/><Relationship Id="rId2" Type="http://schemas.openxmlformats.org/officeDocument/2006/relationships/image" Target="../media/image205.jpeg"/><Relationship Id="rId1" Type="http://schemas.openxmlformats.org/officeDocument/2006/relationships/slideLayout" Target="../slideLayouts/slideLayout2.xml"/><Relationship Id="rId4" Type="http://schemas.openxmlformats.org/officeDocument/2006/relationships/slide" Target="slide355.xml"/></Relationships>
</file>

<file path=ppt/slides/_rels/slide355.xml.rels><?xml version="1.0" encoding="UTF-8" standalone="yes"?>
<Relationships xmlns="http://schemas.openxmlformats.org/package/2006/relationships"><Relationship Id="rId3" Type="http://schemas.openxmlformats.org/officeDocument/2006/relationships/slide" Target="slide354.xml"/><Relationship Id="rId2" Type="http://schemas.openxmlformats.org/officeDocument/2006/relationships/image" Target="../media/image206.jpeg"/><Relationship Id="rId1" Type="http://schemas.openxmlformats.org/officeDocument/2006/relationships/slideLayout" Target="../slideLayouts/slideLayout2.xml"/><Relationship Id="rId4" Type="http://schemas.openxmlformats.org/officeDocument/2006/relationships/slide" Target="slide356.xml"/></Relationships>
</file>

<file path=ppt/slides/_rels/slide356.xml.rels><?xml version="1.0" encoding="UTF-8" standalone="yes"?>
<Relationships xmlns="http://schemas.openxmlformats.org/package/2006/relationships"><Relationship Id="rId3" Type="http://schemas.openxmlformats.org/officeDocument/2006/relationships/slide" Target="slide355.xml"/><Relationship Id="rId2" Type="http://schemas.openxmlformats.org/officeDocument/2006/relationships/image" Target="../media/image207.jpeg"/><Relationship Id="rId1" Type="http://schemas.openxmlformats.org/officeDocument/2006/relationships/slideLayout" Target="../slideLayouts/slideLayout2.xml"/><Relationship Id="rId4" Type="http://schemas.openxmlformats.org/officeDocument/2006/relationships/slide" Target="slide297.xml"/></Relationships>
</file>

<file path=ppt/slides/_rels/slide357.xml.rels><?xml version="1.0" encoding="UTF-8" standalone="yes"?>
<Relationships xmlns="http://schemas.openxmlformats.org/package/2006/relationships"><Relationship Id="rId3" Type="http://schemas.openxmlformats.org/officeDocument/2006/relationships/slide" Target="slide297.xml"/><Relationship Id="rId2" Type="http://schemas.openxmlformats.org/officeDocument/2006/relationships/slide" Target="slide358.xml"/><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3" Type="http://schemas.openxmlformats.org/officeDocument/2006/relationships/slide" Target="slide357.xml"/><Relationship Id="rId2" Type="http://schemas.openxmlformats.org/officeDocument/2006/relationships/image" Target="../media/image208.jpg"/><Relationship Id="rId1" Type="http://schemas.openxmlformats.org/officeDocument/2006/relationships/slideLayout" Target="../slideLayouts/slideLayout2.xml"/><Relationship Id="rId4" Type="http://schemas.openxmlformats.org/officeDocument/2006/relationships/slide" Target="slide359.xml"/></Relationships>
</file>

<file path=ppt/slides/_rels/slide359.xml.rels><?xml version="1.0" encoding="UTF-8" standalone="yes"?>
<Relationships xmlns="http://schemas.openxmlformats.org/package/2006/relationships"><Relationship Id="rId3" Type="http://schemas.openxmlformats.org/officeDocument/2006/relationships/slide" Target="slide358.xml"/><Relationship Id="rId2" Type="http://schemas.openxmlformats.org/officeDocument/2006/relationships/image" Target="../media/image209.jpg"/><Relationship Id="rId1" Type="http://schemas.openxmlformats.org/officeDocument/2006/relationships/slideLayout" Target="../slideLayouts/slideLayout2.xml"/><Relationship Id="rId4" Type="http://schemas.openxmlformats.org/officeDocument/2006/relationships/slide" Target="slide360.xml"/></Relationships>
</file>

<file path=ppt/slides/_rels/slide36.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slide" Target="slide37.xml"/></Relationships>
</file>

<file path=ppt/slides/_rels/slide360.xml.rels><?xml version="1.0" encoding="UTF-8" standalone="yes"?>
<Relationships xmlns="http://schemas.openxmlformats.org/package/2006/relationships"><Relationship Id="rId3" Type="http://schemas.openxmlformats.org/officeDocument/2006/relationships/slide" Target="slide359.xml"/><Relationship Id="rId2" Type="http://schemas.openxmlformats.org/officeDocument/2006/relationships/image" Target="../media/image210.jpg"/><Relationship Id="rId1" Type="http://schemas.openxmlformats.org/officeDocument/2006/relationships/slideLayout" Target="../slideLayouts/slideLayout2.xml"/><Relationship Id="rId4" Type="http://schemas.openxmlformats.org/officeDocument/2006/relationships/slide" Target="slide361.xml"/></Relationships>
</file>

<file path=ppt/slides/_rels/slide361.xml.rels><?xml version="1.0" encoding="UTF-8" standalone="yes"?>
<Relationships xmlns="http://schemas.openxmlformats.org/package/2006/relationships"><Relationship Id="rId3" Type="http://schemas.openxmlformats.org/officeDocument/2006/relationships/slide" Target="slide360.xml"/><Relationship Id="rId2" Type="http://schemas.openxmlformats.org/officeDocument/2006/relationships/image" Target="../media/image211.jpg"/><Relationship Id="rId1" Type="http://schemas.openxmlformats.org/officeDocument/2006/relationships/slideLayout" Target="../slideLayouts/slideLayout2.xml"/><Relationship Id="rId4" Type="http://schemas.openxmlformats.org/officeDocument/2006/relationships/slide" Target="slide362.xml"/></Relationships>
</file>

<file path=ppt/slides/_rels/slide362.xml.rels><?xml version="1.0" encoding="UTF-8" standalone="yes"?>
<Relationships xmlns="http://schemas.openxmlformats.org/package/2006/relationships"><Relationship Id="rId3" Type="http://schemas.openxmlformats.org/officeDocument/2006/relationships/slide" Target="slide361.xml"/><Relationship Id="rId2" Type="http://schemas.openxmlformats.org/officeDocument/2006/relationships/image" Target="../media/image212.jpg"/><Relationship Id="rId1" Type="http://schemas.openxmlformats.org/officeDocument/2006/relationships/slideLayout" Target="../slideLayouts/slideLayout2.xml"/><Relationship Id="rId4" Type="http://schemas.openxmlformats.org/officeDocument/2006/relationships/slide" Target="slide363.xml"/></Relationships>
</file>

<file path=ppt/slides/_rels/slide363.xml.rels><?xml version="1.0" encoding="UTF-8" standalone="yes"?>
<Relationships xmlns="http://schemas.openxmlformats.org/package/2006/relationships"><Relationship Id="rId3" Type="http://schemas.openxmlformats.org/officeDocument/2006/relationships/slide" Target="slide362.xml"/><Relationship Id="rId2" Type="http://schemas.openxmlformats.org/officeDocument/2006/relationships/image" Target="../media/image212.jpg"/><Relationship Id="rId1" Type="http://schemas.openxmlformats.org/officeDocument/2006/relationships/slideLayout" Target="../slideLayouts/slideLayout2.xml"/><Relationship Id="rId4" Type="http://schemas.openxmlformats.org/officeDocument/2006/relationships/slide" Target="slide364.xml"/></Relationships>
</file>

<file path=ppt/slides/_rels/slide364.xml.rels><?xml version="1.0" encoding="UTF-8" standalone="yes"?>
<Relationships xmlns="http://schemas.openxmlformats.org/package/2006/relationships"><Relationship Id="rId3" Type="http://schemas.openxmlformats.org/officeDocument/2006/relationships/slide" Target="slide363.xml"/><Relationship Id="rId2" Type="http://schemas.openxmlformats.org/officeDocument/2006/relationships/image" Target="../media/image213.jpg"/><Relationship Id="rId1" Type="http://schemas.openxmlformats.org/officeDocument/2006/relationships/slideLayout" Target="../slideLayouts/slideLayout2.xml"/><Relationship Id="rId4" Type="http://schemas.openxmlformats.org/officeDocument/2006/relationships/slide" Target="slide365.xml"/></Relationships>
</file>

<file path=ppt/slides/_rels/slide365.xml.rels><?xml version="1.0" encoding="UTF-8" standalone="yes"?>
<Relationships xmlns="http://schemas.openxmlformats.org/package/2006/relationships"><Relationship Id="rId3" Type="http://schemas.openxmlformats.org/officeDocument/2006/relationships/slide" Target="slide364.xml"/><Relationship Id="rId2" Type="http://schemas.openxmlformats.org/officeDocument/2006/relationships/image" Target="../media/image213.jpg"/><Relationship Id="rId1" Type="http://schemas.openxmlformats.org/officeDocument/2006/relationships/slideLayout" Target="../slideLayouts/slideLayout2.xml"/><Relationship Id="rId4" Type="http://schemas.openxmlformats.org/officeDocument/2006/relationships/slide" Target="slide366.xml"/></Relationships>
</file>

<file path=ppt/slides/_rels/slide366.xml.rels><?xml version="1.0" encoding="UTF-8" standalone="yes"?>
<Relationships xmlns="http://schemas.openxmlformats.org/package/2006/relationships"><Relationship Id="rId3" Type="http://schemas.openxmlformats.org/officeDocument/2006/relationships/slide" Target="slide365.xml"/><Relationship Id="rId2" Type="http://schemas.openxmlformats.org/officeDocument/2006/relationships/image" Target="../media/image213.jpg"/><Relationship Id="rId1" Type="http://schemas.openxmlformats.org/officeDocument/2006/relationships/slideLayout" Target="../slideLayouts/slideLayout2.xml"/><Relationship Id="rId4" Type="http://schemas.openxmlformats.org/officeDocument/2006/relationships/slide" Target="slide367.xml"/></Relationships>
</file>

<file path=ppt/slides/_rels/slide367.xml.rels><?xml version="1.0" encoding="UTF-8" standalone="yes"?>
<Relationships xmlns="http://schemas.openxmlformats.org/package/2006/relationships"><Relationship Id="rId3" Type="http://schemas.openxmlformats.org/officeDocument/2006/relationships/slide" Target="slide366.xml"/><Relationship Id="rId2" Type="http://schemas.openxmlformats.org/officeDocument/2006/relationships/image" Target="../media/image213.jpg"/><Relationship Id="rId1" Type="http://schemas.openxmlformats.org/officeDocument/2006/relationships/slideLayout" Target="../slideLayouts/slideLayout2.xml"/><Relationship Id="rId4" Type="http://schemas.openxmlformats.org/officeDocument/2006/relationships/slide" Target="slide368.xml"/></Relationships>
</file>

<file path=ppt/slides/_rels/slide368.xml.rels><?xml version="1.0" encoding="UTF-8" standalone="yes"?>
<Relationships xmlns="http://schemas.openxmlformats.org/package/2006/relationships"><Relationship Id="rId3" Type="http://schemas.openxmlformats.org/officeDocument/2006/relationships/slide" Target="slide367.xml"/><Relationship Id="rId2" Type="http://schemas.openxmlformats.org/officeDocument/2006/relationships/image" Target="../media/image213.jpg"/><Relationship Id="rId1" Type="http://schemas.openxmlformats.org/officeDocument/2006/relationships/slideLayout" Target="../slideLayouts/slideLayout2.xml"/><Relationship Id="rId5" Type="http://schemas.openxmlformats.org/officeDocument/2006/relationships/image" Target="../media/image219.png"/><Relationship Id="rId4" Type="http://schemas.openxmlformats.org/officeDocument/2006/relationships/slide" Target="slide369.xml"/></Relationships>
</file>

<file path=ppt/slides/_rels/slide369.xml.rels><?xml version="1.0" encoding="UTF-8" standalone="yes"?>
<Relationships xmlns="http://schemas.openxmlformats.org/package/2006/relationships"><Relationship Id="rId3" Type="http://schemas.openxmlformats.org/officeDocument/2006/relationships/slide" Target="slide368.xml"/><Relationship Id="rId2" Type="http://schemas.openxmlformats.org/officeDocument/2006/relationships/image" Target="../media/image213.jpg"/><Relationship Id="rId1" Type="http://schemas.openxmlformats.org/officeDocument/2006/relationships/slideLayout" Target="../slideLayouts/slideLayout2.xml"/><Relationship Id="rId5" Type="http://schemas.openxmlformats.org/officeDocument/2006/relationships/image" Target="../media/image219.png"/><Relationship Id="rId4" Type="http://schemas.openxmlformats.org/officeDocument/2006/relationships/slide" Target="slide370.xml"/></Relationships>
</file>

<file path=ppt/slides/_rels/slide37.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slide" Target="slide38.xml"/></Relationships>
</file>

<file path=ppt/slides/_rels/slide370.xml.rels><?xml version="1.0" encoding="UTF-8" standalone="yes"?>
<Relationships xmlns="http://schemas.openxmlformats.org/package/2006/relationships"><Relationship Id="rId3" Type="http://schemas.openxmlformats.org/officeDocument/2006/relationships/slide" Target="slide369.xml"/><Relationship Id="rId2" Type="http://schemas.openxmlformats.org/officeDocument/2006/relationships/image" Target="../media/image213.jpg"/><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image" Target="../media/image219.png"/><Relationship Id="rId4" Type="http://schemas.openxmlformats.org/officeDocument/2006/relationships/slide" Target="slide371.xml"/></Relationships>
</file>

<file path=ppt/slides/_rels/slide371.xml.rels><?xml version="1.0" encoding="UTF-8" standalone="yes"?>
<Relationships xmlns="http://schemas.openxmlformats.org/package/2006/relationships"><Relationship Id="rId3" Type="http://schemas.openxmlformats.org/officeDocument/2006/relationships/slide" Target="slide370.xml"/><Relationship Id="rId7" Type="http://schemas.openxmlformats.org/officeDocument/2006/relationships/image" Target="../media/image221.png"/><Relationship Id="rId2" Type="http://schemas.openxmlformats.org/officeDocument/2006/relationships/image" Target="../media/image213.jpg"/><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image" Target="../media/image219.png"/><Relationship Id="rId4" Type="http://schemas.openxmlformats.org/officeDocument/2006/relationships/slide" Target="slide372.xml"/></Relationships>
</file>

<file path=ppt/slides/_rels/slide372.xml.rels><?xml version="1.0" encoding="UTF-8" standalone="yes"?>
<Relationships xmlns="http://schemas.openxmlformats.org/package/2006/relationships"><Relationship Id="rId3" Type="http://schemas.openxmlformats.org/officeDocument/2006/relationships/slide" Target="slide371.xml"/><Relationship Id="rId2" Type="http://schemas.openxmlformats.org/officeDocument/2006/relationships/image" Target="../media/image214.jpg"/><Relationship Id="rId1" Type="http://schemas.openxmlformats.org/officeDocument/2006/relationships/slideLayout" Target="../slideLayouts/slideLayout2.xml"/><Relationship Id="rId4" Type="http://schemas.openxmlformats.org/officeDocument/2006/relationships/slide" Target="slide373.xml"/></Relationships>
</file>

<file path=ppt/slides/_rels/slide373.xml.rels><?xml version="1.0" encoding="UTF-8" standalone="yes"?>
<Relationships xmlns="http://schemas.openxmlformats.org/package/2006/relationships"><Relationship Id="rId3" Type="http://schemas.openxmlformats.org/officeDocument/2006/relationships/slide" Target="slide372.xml"/><Relationship Id="rId2" Type="http://schemas.openxmlformats.org/officeDocument/2006/relationships/image" Target="../media/image214.jpg"/><Relationship Id="rId1" Type="http://schemas.openxmlformats.org/officeDocument/2006/relationships/slideLayout" Target="../slideLayouts/slideLayout2.xml"/><Relationship Id="rId4" Type="http://schemas.openxmlformats.org/officeDocument/2006/relationships/slide" Target="slide374.xml"/></Relationships>
</file>

<file path=ppt/slides/_rels/slide374.xml.rels><?xml version="1.0" encoding="UTF-8" standalone="yes"?>
<Relationships xmlns="http://schemas.openxmlformats.org/package/2006/relationships"><Relationship Id="rId3" Type="http://schemas.openxmlformats.org/officeDocument/2006/relationships/slide" Target="slide373.xml"/><Relationship Id="rId2" Type="http://schemas.openxmlformats.org/officeDocument/2006/relationships/image" Target="../media/image215.jpg"/><Relationship Id="rId1" Type="http://schemas.openxmlformats.org/officeDocument/2006/relationships/slideLayout" Target="../slideLayouts/slideLayout2.xml"/><Relationship Id="rId4" Type="http://schemas.openxmlformats.org/officeDocument/2006/relationships/slide" Target="slide375.xml"/></Relationships>
</file>

<file path=ppt/slides/_rels/slide375.xml.rels><?xml version="1.0" encoding="UTF-8" standalone="yes"?>
<Relationships xmlns="http://schemas.openxmlformats.org/package/2006/relationships"><Relationship Id="rId3" Type="http://schemas.openxmlformats.org/officeDocument/2006/relationships/slide" Target="slide374.xml"/><Relationship Id="rId2" Type="http://schemas.openxmlformats.org/officeDocument/2006/relationships/image" Target="../media/image215.jpg"/><Relationship Id="rId1" Type="http://schemas.openxmlformats.org/officeDocument/2006/relationships/slideLayout" Target="../slideLayouts/slideLayout2.xml"/><Relationship Id="rId4" Type="http://schemas.openxmlformats.org/officeDocument/2006/relationships/slide" Target="slide376.xml"/></Relationships>
</file>

<file path=ppt/slides/_rels/slide376.xml.rels><?xml version="1.0" encoding="UTF-8" standalone="yes"?>
<Relationships xmlns="http://schemas.openxmlformats.org/package/2006/relationships"><Relationship Id="rId3" Type="http://schemas.openxmlformats.org/officeDocument/2006/relationships/slide" Target="slide375.xml"/><Relationship Id="rId2" Type="http://schemas.openxmlformats.org/officeDocument/2006/relationships/image" Target="../media/image216.jpg"/><Relationship Id="rId1" Type="http://schemas.openxmlformats.org/officeDocument/2006/relationships/slideLayout" Target="../slideLayouts/slideLayout2.xml"/><Relationship Id="rId4" Type="http://schemas.openxmlformats.org/officeDocument/2006/relationships/slide" Target="slide377.xml"/></Relationships>
</file>

<file path=ppt/slides/_rels/slide377.xml.rels><?xml version="1.0" encoding="UTF-8" standalone="yes"?>
<Relationships xmlns="http://schemas.openxmlformats.org/package/2006/relationships"><Relationship Id="rId3" Type="http://schemas.openxmlformats.org/officeDocument/2006/relationships/slide" Target="slide376.xml"/><Relationship Id="rId2" Type="http://schemas.openxmlformats.org/officeDocument/2006/relationships/image" Target="../media/image217.jpg"/><Relationship Id="rId1" Type="http://schemas.openxmlformats.org/officeDocument/2006/relationships/slideLayout" Target="../slideLayouts/slideLayout2.xml"/><Relationship Id="rId4" Type="http://schemas.openxmlformats.org/officeDocument/2006/relationships/slide" Target="slide378.xml"/></Relationships>
</file>

<file path=ppt/slides/_rels/slide378.xml.rels><?xml version="1.0" encoding="UTF-8" standalone="yes"?>
<Relationships xmlns="http://schemas.openxmlformats.org/package/2006/relationships"><Relationship Id="rId3" Type="http://schemas.openxmlformats.org/officeDocument/2006/relationships/slide" Target="slide377.xml"/><Relationship Id="rId2" Type="http://schemas.openxmlformats.org/officeDocument/2006/relationships/image" Target="../media/image218.jpg"/><Relationship Id="rId1" Type="http://schemas.openxmlformats.org/officeDocument/2006/relationships/slideLayout" Target="../slideLayouts/slideLayout2.xml"/><Relationship Id="rId4" Type="http://schemas.openxmlformats.org/officeDocument/2006/relationships/slide" Target="slide379.xml"/></Relationships>
</file>

<file path=ppt/slides/_rels/slide379.xml.rels><?xml version="1.0" encoding="UTF-8" standalone="yes"?>
<Relationships xmlns="http://schemas.openxmlformats.org/package/2006/relationships"><Relationship Id="rId3" Type="http://schemas.openxmlformats.org/officeDocument/2006/relationships/slide" Target="slide378.xml"/><Relationship Id="rId2" Type="http://schemas.openxmlformats.org/officeDocument/2006/relationships/image" Target="../media/image219.jpg"/><Relationship Id="rId1" Type="http://schemas.openxmlformats.org/officeDocument/2006/relationships/slideLayout" Target="../slideLayouts/slideLayout2.xml"/><Relationship Id="rId4" Type="http://schemas.openxmlformats.org/officeDocument/2006/relationships/slide" Target="slide380.xml"/></Relationships>
</file>

<file path=ppt/slides/_rels/slide38.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slide" Target="slide39.xml"/></Relationships>
</file>

<file path=ppt/slides/_rels/slide380.xml.rels><?xml version="1.0" encoding="UTF-8" standalone="yes"?>
<Relationships xmlns="http://schemas.openxmlformats.org/package/2006/relationships"><Relationship Id="rId3" Type="http://schemas.openxmlformats.org/officeDocument/2006/relationships/slide" Target="slide379.xml"/><Relationship Id="rId2" Type="http://schemas.openxmlformats.org/officeDocument/2006/relationships/image" Target="../media/image219.jpg"/><Relationship Id="rId1" Type="http://schemas.openxmlformats.org/officeDocument/2006/relationships/slideLayout" Target="../slideLayouts/slideLayout2.xml"/><Relationship Id="rId4" Type="http://schemas.openxmlformats.org/officeDocument/2006/relationships/slide" Target="slide381.xml"/></Relationships>
</file>

<file path=ppt/slides/_rels/slide381.xml.rels><?xml version="1.0" encoding="UTF-8" standalone="yes"?>
<Relationships xmlns="http://schemas.openxmlformats.org/package/2006/relationships"><Relationship Id="rId3" Type="http://schemas.openxmlformats.org/officeDocument/2006/relationships/slide" Target="slide380.xml"/><Relationship Id="rId2" Type="http://schemas.openxmlformats.org/officeDocument/2006/relationships/image" Target="../media/image219.jpg"/><Relationship Id="rId1" Type="http://schemas.openxmlformats.org/officeDocument/2006/relationships/slideLayout" Target="../slideLayouts/slideLayout2.xml"/><Relationship Id="rId5" Type="http://schemas.openxmlformats.org/officeDocument/2006/relationships/image" Target="../media/image228.png"/><Relationship Id="rId4" Type="http://schemas.openxmlformats.org/officeDocument/2006/relationships/slide" Target="slide382.xml"/></Relationships>
</file>

<file path=ppt/slides/_rels/slide382.xml.rels><?xml version="1.0" encoding="UTF-8" standalone="yes"?>
<Relationships xmlns="http://schemas.openxmlformats.org/package/2006/relationships"><Relationship Id="rId3" Type="http://schemas.openxmlformats.org/officeDocument/2006/relationships/slide" Target="slide381.xml"/><Relationship Id="rId2" Type="http://schemas.openxmlformats.org/officeDocument/2006/relationships/image" Target="../media/image219.jpg"/><Relationship Id="rId1" Type="http://schemas.openxmlformats.org/officeDocument/2006/relationships/slideLayout" Target="../slideLayouts/slideLayout2.xml"/><Relationship Id="rId6" Type="http://schemas.openxmlformats.org/officeDocument/2006/relationships/image" Target="../media/image229.png"/><Relationship Id="rId5" Type="http://schemas.openxmlformats.org/officeDocument/2006/relationships/image" Target="../media/image228.png"/><Relationship Id="rId4" Type="http://schemas.openxmlformats.org/officeDocument/2006/relationships/slide" Target="slide383.xml"/></Relationships>
</file>

<file path=ppt/slides/_rels/slide383.xml.rels><?xml version="1.0" encoding="UTF-8" standalone="yes"?>
<Relationships xmlns="http://schemas.openxmlformats.org/package/2006/relationships"><Relationship Id="rId3" Type="http://schemas.openxmlformats.org/officeDocument/2006/relationships/slide" Target="slide382.xml"/><Relationship Id="rId2" Type="http://schemas.openxmlformats.org/officeDocument/2006/relationships/image" Target="../media/image219.jpg"/><Relationship Id="rId1" Type="http://schemas.openxmlformats.org/officeDocument/2006/relationships/slideLayout" Target="../slideLayouts/slideLayout2.xml"/><Relationship Id="rId6" Type="http://schemas.openxmlformats.org/officeDocument/2006/relationships/slide" Target="slide297.xml"/><Relationship Id="rId5" Type="http://schemas.openxmlformats.org/officeDocument/2006/relationships/image" Target="../media/image229.png"/><Relationship Id="rId4" Type="http://schemas.openxmlformats.org/officeDocument/2006/relationships/image" Target="../media/image228.png"/></Relationships>
</file>

<file path=ppt/slides/_rels/slide384.xml.rels><?xml version="1.0" encoding="UTF-8" standalone="yes"?>
<Relationships xmlns="http://schemas.openxmlformats.org/package/2006/relationships"><Relationship Id="rId3" Type="http://schemas.openxmlformats.org/officeDocument/2006/relationships/slide" Target="slide297.xml"/><Relationship Id="rId2" Type="http://schemas.openxmlformats.org/officeDocument/2006/relationships/image" Target="../media/image220.jpg"/><Relationship Id="rId1" Type="http://schemas.openxmlformats.org/officeDocument/2006/relationships/slideLayout" Target="../slideLayouts/slideLayout2.xml"/><Relationship Id="rId4" Type="http://schemas.openxmlformats.org/officeDocument/2006/relationships/slide" Target="slide385.xml"/></Relationships>
</file>

<file path=ppt/slides/_rels/slide385.xml.rels><?xml version="1.0" encoding="UTF-8" standalone="yes"?>
<Relationships xmlns="http://schemas.openxmlformats.org/package/2006/relationships"><Relationship Id="rId3" Type="http://schemas.openxmlformats.org/officeDocument/2006/relationships/slide" Target="slide386.xml"/><Relationship Id="rId2" Type="http://schemas.openxmlformats.org/officeDocument/2006/relationships/image" Target="../media/image221.jpg"/><Relationship Id="rId1" Type="http://schemas.openxmlformats.org/officeDocument/2006/relationships/slideLayout" Target="../slideLayouts/slideLayout2.xml"/><Relationship Id="rId4" Type="http://schemas.openxmlformats.org/officeDocument/2006/relationships/slide" Target="slide384.xml"/></Relationships>
</file>

<file path=ppt/slides/_rels/slide386.xml.rels><?xml version="1.0" encoding="UTF-8" standalone="yes"?>
<Relationships xmlns="http://schemas.openxmlformats.org/package/2006/relationships"><Relationship Id="rId3" Type="http://schemas.openxmlformats.org/officeDocument/2006/relationships/slide" Target="slide385.xml"/><Relationship Id="rId2" Type="http://schemas.openxmlformats.org/officeDocument/2006/relationships/image" Target="../media/image222.jpg"/><Relationship Id="rId1" Type="http://schemas.openxmlformats.org/officeDocument/2006/relationships/slideLayout" Target="../slideLayouts/slideLayout2.xml"/><Relationship Id="rId4" Type="http://schemas.openxmlformats.org/officeDocument/2006/relationships/slide" Target="slide387.xml"/></Relationships>
</file>

<file path=ppt/slides/_rels/slide387.xml.rels><?xml version="1.0" encoding="UTF-8" standalone="yes"?>
<Relationships xmlns="http://schemas.openxmlformats.org/package/2006/relationships"><Relationship Id="rId3" Type="http://schemas.openxmlformats.org/officeDocument/2006/relationships/slide" Target="slide386.xml"/><Relationship Id="rId2" Type="http://schemas.openxmlformats.org/officeDocument/2006/relationships/image" Target="../media/image223.jpg"/><Relationship Id="rId1" Type="http://schemas.openxmlformats.org/officeDocument/2006/relationships/slideLayout" Target="../slideLayouts/slideLayout2.xml"/><Relationship Id="rId4" Type="http://schemas.openxmlformats.org/officeDocument/2006/relationships/slide" Target="slide388.xml"/></Relationships>
</file>

<file path=ppt/slides/_rels/slide388.xml.rels><?xml version="1.0" encoding="UTF-8" standalone="yes"?>
<Relationships xmlns="http://schemas.openxmlformats.org/package/2006/relationships"><Relationship Id="rId3" Type="http://schemas.openxmlformats.org/officeDocument/2006/relationships/slide" Target="slide387.xml"/><Relationship Id="rId2" Type="http://schemas.openxmlformats.org/officeDocument/2006/relationships/image" Target="../media/image224.jpg"/><Relationship Id="rId1" Type="http://schemas.openxmlformats.org/officeDocument/2006/relationships/slideLayout" Target="../slideLayouts/slideLayout2.xml"/><Relationship Id="rId4" Type="http://schemas.openxmlformats.org/officeDocument/2006/relationships/slide" Target="slide389.xml"/></Relationships>
</file>

<file path=ppt/slides/_rels/slide389.xml.rels><?xml version="1.0" encoding="UTF-8" standalone="yes"?>
<Relationships xmlns="http://schemas.openxmlformats.org/package/2006/relationships"><Relationship Id="rId3" Type="http://schemas.openxmlformats.org/officeDocument/2006/relationships/slide" Target="slide388.xml"/><Relationship Id="rId2" Type="http://schemas.openxmlformats.org/officeDocument/2006/relationships/image" Target="../media/image225.jpg"/><Relationship Id="rId1" Type="http://schemas.openxmlformats.org/officeDocument/2006/relationships/slideLayout" Target="../slideLayouts/slideLayout2.xml"/><Relationship Id="rId4" Type="http://schemas.openxmlformats.org/officeDocument/2006/relationships/slide" Target="slide390.xml"/></Relationships>
</file>

<file path=ppt/slides/_rels/slide39.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slide" Target="slide40.xml"/></Relationships>
</file>

<file path=ppt/slides/_rels/slide390.xml.rels><?xml version="1.0" encoding="UTF-8" standalone="yes"?>
<Relationships xmlns="http://schemas.openxmlformats.org/package/2006/relationships"><Relationship Id="rId3" Type="http://schemas.openxmlformats.org/officeDocument/2006/relationships/slide" Target="slide389.xml"/><Relationship Id="rId2" Type="http://schemas.openxmlformats.org/officeDocument/2006/relationships/image" Target="../media/image226.jpg"/><Relationship Id="rId1" Type="http://schemas.openxmlformats.org/officeDocument/2006/relationships/slideLayout" Target="../slideLayouts/slideLayout2.xml"/><Relationship Id="rId4" Type="http://schemas.openxmlformats.org/officeDocument/2006/relationships/slide" Target="slide391.xml"/></Relationships>
</file>

<file path=ppt/slides/_rels/slide391.xml.rels><?xml version="1.0" encoding="UTF-8" standalone="yes"?>
<Relationships xmlns="http://schemas.openxmlformats.org/package/2006/relationships"><Relationship Id="rId3" Type="http://schemas.openxmlformats.org/officeDocument/2006/relationships/slide" Target="slide390.xml"/><Relationship Id="rId2" Type="http://schemas.openxmlformats.org/officeDocument/2006/relationships/image" Target="../media/image227.jpg"/><Relationship Id="rId1" Type="http://schemas.openxmlformats.org/officeDocument/2006/relationships/slideLayout" Target="../slideLayouts/slideLayout2.xml"/><Relationship Id="rId4" Type="http://schemas.openxmlformats.org/officeDocument/2006/relationships/slide" Target="slide392.xml"/></Relationships>
</file>

<file path=ppt/slides/_rels/slide392.xml.rels><?xml version="1.0" encoding="UTF-8" standalone="yes"?>
<Relationships xmlns="http://schemas.openxmlformats.org/package/2006/relationships"><Relationship Id="rId3" Type="http://schemas.openxmlformats.org/officeDocument/2006/relationships/slide" Target="slide391.xml"/><Relationship Id="rId2" Type="http://schemas.openxmlformats.org/officeDocument/2006/relationships/image" Target="../media/image227.jpg"/><Relationship Id="rId1" Type="http://schemas.openxmlformats.org/officeDocument/2006/relationships/slideLayout" Target="../slideLayouts/slideLayout2.xml"/><Relationship Id="rId4" Type="http://schemas.openxmlformats.org/officeDocument/2006/relationships/slide" Target="slide393.xml"/></Relationships>
</file>

<file path=ppt/slides/_rels/slide393.xml.rels><?xml version="1.0" encoding="UTF-8" standalone="yes"?>
<Relationships xmlns="http://schemas.openxmlformats.org/package/2006/relationships"><Relationship Id="rId3" Type="http://schemas.openxmlformats.org/officeDocument/2006/relationships/slide" Target="slide392.xml"/><Relationship Id="rId2" Type="http://schemas.openxmlformats.org/officeDocument/2006/relationships/image" Target="../media/image227.jpg"/><Relationship Id="rId1" Type="http://schemas.openxmlformats.org/officeDocument/2006/relationships/slideLayout" Target="../slideLayouts/slideLayout2.xml"/><Relationship Id="rId5" Type="http://schemas.openxmlformats.org/officeDocument/2006/relationships/image" Target="../media/image230.png"/><Relationship Id="rId4" Type="http://schemas.openxmlformats.org/officeDocument/2006/relationships/slide" Target="slide394.xml"/></Relationships>
</file>

<file path=ppt/slides/_rels/slide394.xml.rels><?xml version="1.0" encoding="UTF-8" standalone="yes"?>
<Relationships xmlns="http://schemas.openxmlformats.org/package/2006/relationships"><Relationship Id="rId3" Type="http://schemas.openxmlformats.org/officeDocument/2006/relationships/slide" Target="slide393.xml"/><Relationship Id="rId2" Type="http://schemas.openxmlformats.org/officeDocument/2006/relationships/image" Target="../media/image227.jpg"/><Relationship Id="rId1" Type="http://schemas.openxmlformats.org/officeDocument/2006/relationships/slideLayout" Target="../slideLayouts/slideLayout2.xml"/><Relationship Id="rId5" Type="http://schemas.openxmlformats.org/officeDocument/2006/relationships/image" Target="../media/image230.png"/><Relationship Id="rId4" Type="http://schemas.openxmlformats.org/officeDocument/2006/relationships/slide" Target="slide395.xml"/></Relationships>
</file>

<file path=ppt/slides/_rels/slide395.xml.rels><?xml version="1.0" encoding="UTF-8" standalone="yes"?>
<Relationships xmlns="http://schemas.openxmlformats.org/package/2006/relationships"><Relationship Id="rId3" Type="http://schemas.openxmlformats.org/officeDocument/2006/relationships/slide" Target="slide394.xml"/><Relationship Id="rId2" Type="http://schemas.openxmlformats.org/officeDocument/2006/relationships/image" Target="../media/image227.jpg"/><Relationship Id="rId1" Type="http://schemas.openxmlformats.org/officeDocument/2006/relationships/slideLayout" Target="../slideLayouts/slideLayout2.xml"/><Relationship Id="rId6" Type="http://schemas.openxmlformats.org/officeDocument/2006/relationships/image" Target="../media/image231.png"/><Relationship Id="rId5" Type="http://schemas.openxmlformats.org/officeDocument/2006/relationships/image" Target="../media/image230.png"/><Relationship Id="rId4" Type="http://schemas.openxmlformats.org/officeDocument/2006/relationships/slide" Target="slide396.xml"/></Relationships>
</file>

<file path=ppt/slides/_rels/slide396.xml.rels><?xml version="1.0" encoding="UTF-8" standalone="yes"?>
<Relationships xmlns="http://schemas.openxmlformats.org/package/2006/relationships"><Relationship Id="rId3" Type="http://schemas.openxmlformats.org/officeDocument/2006/relationships/slide" Target="slide395.xml"/><Relationship Id="rId2" Type="http://schemas.openxmlformats.org/officeDocument/2006/relationships/image" Target="../media/image228.jpg"/><Relationship Id="rId1" Type="http://schemas.openxmlformats.org/officeDocument/2006/relationships/slideLayout" Target="../slideLayouts/slideLayout2.xml"/><Relationship Id="rId4" Type="http://schemas.openxmlformats.org/officeDocument/2006/relationships/slide" Target="slide397.xml"/></Relationships>
</file>

<file path=ppt/slides/_rels/slide397.xml.rels><?xml version="1.0" encoding="UTF-8" standalone="yes"?>
<Relationships xmlns="http://schemas.openxmlformats.org/package/2006/relationships"><Relationship Id="rId3" Type="http://schemas.openxmlformats.org/officeDocument/2006/relationships/slide" Target="slide396.xml"/><Relationship Id="rId2" Type="http://schemas.openxmlformats.org/officeDocument/2006/relationships/image" Target="../media/image228.jpg"/><Relationship Id="rId1" Type="http://schemas.openxmlformats.org/officeDocument/2006/relationships/slideLayout" Target="../slideLayouts/slideLayout2.xml"/><Relationship Id="rId4" Type="http://schemas.openxmlformats.org/officeDocument/2006/relationships/slide" Target="slide398.xml"/></Relationships>
</file>

<file path=ppt/slides/_rels/slide398.xml.rels><?xml version="1.0" encoding="UTF-8" standalone="yes"?>
<Relationships xmlns="http://schemas.openxmlformats.org/package/2006/relationships"><Relationship Id="rId3" Type="http://schemas.openxmlformats.org/officeDocument/2006/relationships/slide" Target="slide397.xml"/><Relationship Id="rId2" Type="http://schemas.openxmlformats.org/officeDocument/2006/relationships/image" Target="../media/image229.jpg"/><Relationship Id="rId1" Type="http://schemas.openxmlformats.org/officeDocument/2006/relationships/slideLayout" Target="../slideLayouts/slideLayout2.xml"/><Relationship Id="rId4" Type="http://schemas.openxmlformats.org/officeDocument/2006/relationships/slide" Target="slide399.xml"/></Relationships>
</file>

<file path=ppt/slides/_rels/slide399.xml.rels><?xml version="1.0" encoding="UTF-8" standalone="yes"?>
<Relationships xmlns="http://schemas.openxmlformats.org/package/2006/relationships"><Relationship Id="rId3" Type="http://schemas.openxmlformats.org/officeDocument/2006/relationships/slide" Target="slide398.xml"/><Relationship Id="rId2" Type="http://schemas.openxmlformats.org/officeDocument/2006/relationships/image" Target="../media/image230.jpg"/><Relationship Id="rId1" Type="http://schemas.openxmlformats.org/officeDocument/2006/relationships/slideLayout" Target="../slideLayouts/slideLayout2.xml"/><Relationship Id="rId4" Type="http://schemas.openxmlformats.org/officeDocument/2006/relationships/slide" Target="slide400.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5.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slide" Target="slide6.xml"/></Relationships>
</file>

<file path=ppt/slides/_rels/slide400.xml.rels><?xml version="1.0" encoding="UTF-8" standalone="yes"?>
<Relationships xmlns="http://schemas.openxmlformats.org/package/2006/relationships"><Relationship Id="rId3" Type="http://schemas.openxmlformats.org/officeDocument/2006/relationships/slide" Target="slide401.xml"/><Relationship Id="rId2" Type="http://schemas.openxmlformats.org/officeDocument/2006/relationships/slide" Target="slide399.xml"/><Relationship Id="rId1" Type="http://schemas.openxmlformats.org/officeDocument/2006/relationships/slideLayout" Target="../slideLayouts/slideLayout2.xml"/><Relationship Id="rId4" Type="http://schemas.openxmlformats.org/officeDocument/2006/relationships/image" Target="../media/image231.jpg"/></Relationships>
</file>

<file path=ppt/slides/_rels/slide401.xml.rels><?xml version="1.0" encoding="UTF-8" standalone="yes"?>
<Relationships xmlns="http://schemas.openxmlformats.org/package/2006/relationships"><Relationship Id="rId3" Type="http://schemas.openxmlformats.org/officeDocument/2006/relationships/slide" Target="slide402.xml"/><Relationship Id="rId2" Type="http://schemas.openxmlformats.org/officeDocument/2006/relationships/slide" Target="slide400.xml"/><Relationship Id="rId1" Type="http://schemas.openxmlformats.org/officeDocument/2006/relationships/slideLayout" Target="../slideLayouts/slideLayout2.xml"/><Relationship Id="rId5" Type="http://schemas.openxmlformats.org/officeDocument/2006/relationships/image" Target="../media/image237.png"/><Relationship Id="rId4" Type="http://schemas.openxmlformats.org/officeDocument/2006/relationships/image" Target="../media/image236.png"/></Relationships>
</file>

<file path=ppt/slides/_rels/slide402.xml.rels><?xml version="1.0" encoding="UTF-8" standalone="yes"?>
<Relationships xmlns="http://schemas.openxmlformats.org/package/2006/relationships"><Relationship Id="rId3" Type="http://schemas.openxmlformats.org/officeDocument/2006/relationships/slide" Target="slide401.xml"/><Relationship Id="rId2" Type="http://schemas.openxmlformats.org/officeDocument/2006/relationships/image" Target="../media/image232.jpg"/><Relationship Id="rId1" Type="http://schemas.openxmlformats.org/officeDocument/2006/relationships/slideLayout" Target="../slideLayouts/slideLayout2.xml"/><Relationship Id="rId4" Type="http://schemas.openxmlformats.org/officeDocument/2006/relationships/slide" Target="slide403.xml"/></Relationships>
</file>

<file path=ppt/slides/_rels/slide403.xml.rels><?xml version="1.0" encoding="UTF-8" standalone="yes"?>
<Relationships xmlns="http://schemas.openxmlformats.org/package/2006/relationships"><Relationship Id="rId3" Type="http://schemas.openxmlformats.org/officeDocument/2006/relationships/slide" Target="slide402.xml"/><Relationship Id="rId2" Type="http://schemas.openxmlformats.org/officeDocument/2006/relationships/image" Target="../media/image232.jpg"/><Relationship Id="rId1" Type="http://schemas.openxmlformats.org/officeDocument/2006/relationships/slideLayout" Target="../slideLayouts/slideLayout2.xml"/><Relationship Id="rId4" Type="http://schemas.openxmlformats.org/officeDocument/2006/relationships/slide" Target="slide404.xml"/></Relationships>
</file>

<file path=ppt/slides/_rels/slide404.xml.rels><?xml version="1.0" encoding="UTF-8" standalone="yes"?>
<Relationships xmlns="http://schemas.openxmlformats.org/package/2006/relationships"><Relationship Id="rId3" Type="http://schemas.openxmlformats.org/officeDocument/2006/relationships/slide" Target="slide403.xml"/><Relationship Id="rId2" Type="http://schemas.openxmlformats.org/officeDocument/2006/relationships/image" Target="../media/image233.jpg"/><Relationship Id="rId1" Type="http://schemas.openxmlformats.org/officeDocument/2006/relationships/slideLayout" Target="../slideLayouts/slideLayout2.xml"/><Relationship Id="rId4" Type="http://schemas.openxmlformats.org/officeDocument/2006/relationships/slide" Target="slide405.xml"/></Relationships>
</file>

<file path=ppt/slides/_rels/slide405.xml.rels><?xml version="1.0" encoding="UTF-8" standalone="yes"?>
<Relationships xmlns="http://schemas.openxmlformats.org/package/2006/relationships"><Relationship Id="rId3" Type="http://schemas.openxmlformats.org/officeDocument/2006/relationships/slide" Target="slide404.xml"/><Relationship Id="rId2" Type="http://schemas.openxmlformats.org/officeDocument/2006/relationships/image" Target="../media/image233.jpg"/><Relationship Id="rId1" Type="http://schemas.openxmlformats.org/officeDocument/2006/relationships/slideLayout" Target="../slideLayouts/slideLayout2.xml"/><Relationship Id="rId4" Type="http://schemas.openxmlformats.org/officeDocument/2006/relationships/slide" Target="slide406.xml"/></Relationships>
</file>

<file path=ppt/slides/_rels/slide406.xml.rels><?xml version="1.0" encoding="UTF-8" standalone="yes"?>
<Relationships xmlns="http://schemas.openxmlformats.org/package/2006/relationships"><Relationship Id="rId3" Type="http://schemas.openxmlformats.org/officeDocument/2006/relationships/slide" Target="slide405.xml"/><Relationship Id="rId2" Type="http://schemas.openxmlformats.org/officeDocument/2006/relationships/image" Target="../media/image233.jpg"/><Relationship Id="rId1" Type="http://schemas.openxmlformats.org/officeDocument/2006/relationships/slideLayout" Target="../slideLayouts/slideLayout2.xml"/><Relationship Id="rId4" Type="http://schemas.openxmlformats.org/officeDocument/2006/relationships/slide" Target="slide407.xml"/></Relationships>
</file>

<file path=ppt/slides/_rels/slide407.xml.rels><?xml version="1.0" encoding="UTF-8" standalone="yes"?>
<Relationships xmlns="http://schemas.openxmlformats.org/package/2006/relationships"><Relationship Id="rId3" Type="http://schemas.openxmlformats.org/officeDocument/2006/relationships/slide" Target="slide406.xml"/><Relationship Id="rId2" Type="http://schemas.openxmlformats.org/officeDocument/2006/relationships/image" Target="../media/image233.jpg"/><Relationship Id="rId1" Type="http://schemas.openxmlformats.org/officeDocument/2006/relationships/slideLayout" Target="../slideLayouts/slideLayout2.xml"/><Relationship Id="rId5" Type="http://schemas.openxmlformats.org/officeDocument/2006/relationships/image" Target="../media/image240.png"/><Relationship Id="rId4" Type="http://schemas.openxmlformats.org/officeDocument/2006/relationships/slide" Target="slide408.xml"/></Relationships>
</file>

<file path=ppt/slides/_rels/slide408.xml.rels><?xml version="1.0" encoding="UTF-8" standalone="yes"?>
<Relationships xmlns="http://schemas.openxmlformats.org/package/2006/relationships"><Relationship Id="rId3" Type="http://schemas.openxmlformats.org/officeDocument/2006/relationships/slide" Target="slide407.xml"/><Relationship Id="rId2" Type="http://schemas.openxmlformats.org/officeDocument/2006/relationships/image" Target="../media/image233.jpg"/><Relationship Id="rId1" Type="http://schemas.openxmlformats.org/officeDocument/2006/relationships/slideLayout" Target="../slideLayouts/slideLayout2.xml"/><Relationship Id="rId6" Type="http://schemas.openxmlformats.org/officeDocument/2006/relationships/image" Target="../media/image241.png"/><Relationship Id="rId5" Type="http://schemas.openxmlformats.org/officeDocument/2006/relationships/image" Target="../media/image240.png"/><Relationship Id="rId4" Type="http://schemas.openxmlformats.org/officeDocument/2006/relationships/slide" Target="slide409.xml"/></Relationships>
</file>

<file path=ppt/slides/_rels/slide409.xml.rels><?xml version="1.0" encoding="UTF-8" standalone="yes"?>
<Relationships xmlns="http://schemas.openxmlformats.org/package/2006/relationships"><Relationship Id="rId3" Type="http://schemas.openxmlformats.org/officeDocument/2006/relationships/slide" Target="slide408.xml"/><Relationship Id="rId2" Type="http://schemas.openxmlformats.org/officeDocument/2006/relationships/image" Target="../media/image234.jpg"/><Relationship Id="rId1" Type="http://schemas.openxmlformats.org/officeDocument/2006/relationships/slideLayout" Target="../slideLayouts/slideLayout2.xml"/><Relationship Id="rId4" Type="http://schemas.openxmlformats.org/officeDocument/2006/relationships/slide" Target="slide410.xml"/></Relationships>
</file>

<file path=ppt/slides/_rels/slide41.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slide" Target="slide6.xml"/></Relationships>
</file>

<file path=ppt/slides/_rels/slide410.xml.rels><?xml version="1.0" encoding="UTF-8" standalone="yes"?>
<Relationships xmlns="http://schemas.openxmlformats.org/package/2006/relationships"><Relationship Id="rId3" Type="http://schemas.openxmlformats.org/officeDocument/2006/relationships/slide" Target="slide409.xml"/><Relationship Id="rId2" Type="http://schemas.openxmlformats.org/officeDocument/2006/relationships/image" Target="../media/image235.jpg"/><Relationship Id="rId1" Type="http://schemas.openxmlformats.org/officeDocument/2006/relationships/slideLayout" Target="../slideLayouts/slideLayout2.xml"/><Relationship Id="rId4" Type="http://schemas.openxmlformats.org/officeDocument/2006/relationships/slide" Target="slide411.xml"/></Relationships>
</file>

<file path=ppt/slides/_rels/slide411.xml.rels><?xml version="1.0" encoding="UTF-8" standalone="yes"?>
<Relationships xmlns="http://schemas.openxmlformats.org/package/2006/relationships"><Relationship Id="rId3" Type="http://schemas.openxmlformats.org/officeDocument/2006/relationships/slide" Target="slide410.xml"/><Relationship Id="rId2" Type="http://schemas.openxmlformats.org/officeDocument/2006/relationships/image" Target="../media/image235.jpg"/><Relationship Id="rId1" Type="http://schemas.openxmlformats.org/officeDocument/2006/relationships/slideLayout" Target="../slideLayouts/slideLayout2.xml"/><Relationship Id="rId4" Type="http://schemas.openxmlformats.org/officeDocument/2006/relationships/slide" Target="slide412.xml"/></Relationships>
</file>

<file path=ppt/slides/_rels/slide412.xml.rels><?xml version="1.0" encoding="UTF-8" standalone="yes"?>
<Relationships xmlns="http://schemas.openxmlformats.org/package/2006/relationships"><Relationship Id="rId3" Type="http://schemas.openxmlformats.org/officeDocument/2006/relationships/slide" Target="slide411.xml"/><Relationship Id="rId2" Type="http://schemas.openxmlformats.org/officeDocument/2006/relationships/image" Target="../media/image235.jpg"/><Relationship Id="rId1" Type="http://schemas.openxmlformats.org/officeDocument/2006/relationships/slideLayout" Target="../slideLayouts/slideLayout2.xml"/><Relationship Id="rId5" Type="http://schemas.openxmlformats.org/officeDocument/2006/relationships/image" Target="../media/image244.png"/><Relationship Id="rId4" Type="http://schemas.openxmlformats.org/officeDocument/2006/relationships/slide" Target="slide413.xml"/></Relationships>
</file>

<file path=ppt/slides/_rels/slide413.xml.rels><?xml version="1.0" encoding="UTF-8" standalone="yes"?>
<Relationships xmlns="http://schemas.openxmlformats.org/package/2006/relationships"><Relationship Id="rId3" Type="http://schemas.openxmlformats.org/officeDocument/2006/relationships/slide" Target="slide412.xml"/><Relationship Id="rId2" Type="http://schemas.openxmlformats.org/officeDocument/2006/relationships/image" Target="../media/image235.jpg"/><Relationship Id="rId1" Type="http://schemas.openxmlformats.org/officeDocument/2006/relationships/slideLayout" Target="../slideLayouts/slideLayout2.xml"/><Relationship Id="rId6" Type="http://schemas.openxmlformats.org/officeDocument/2006/relationships/image" Target="../media/image245.png"/><Relationship Id="rId5" Type="http://schemas.openxmlformats.org/officeDocument/2006/relationships/image" Target="../media/image244.png"/><Relationship Id="rId4" Type="http://schemas.openxmlformats.org/officeDocument/2006/relationships/slide" Target="slide414.xml"/></Relationships>
</file>

<file path=ppt/slides/_rels/slide414.xml.rels><?xml version="1.0" encoding="UTF-8" standalone="yes"?>
<Relationships xmlns="http://schemas.openxmlformats.org/package/2006/relationships"><Relationship Id="rId3" Type="http://schemas.openxmlformats.org/officeDocument/2006/relationships/slide" Target="slide413.xml"/><Relationship Id="rId2" Type="http://schemas.openxmlformats.org/officeDocument/2006/relationships/image" Target="../media/image236.jpg"/><Relationship Id="rId1" Type="http://schemas.openxmlformats.org/officeDocument/2006/relationships/slideLayout" Target="../slideLayouts/slideLayout2.xml"/><Relationship Id="rId4" Type="http://schemas.openxmlformats.org/officeDocument/2006/relationships/slide" Target="slide415.xml"/></Relationships>
</file>

<file path=ppt/slides/_rels/slide415.xml.rels><?xml version="1.0" encoding="UTF-8" standalone="yes"?>
<Relationships xmlns="http://schemas.openxmlformats.org/package/2006/relationships"><Relationship Id="rId3" Type="http://schemas.openxmlformats.org/officeDocument/2006/relationships/slide" Target="slide414.xml"/><Relationship Id="rId2" Type="http://schemas.openxmlformats.org/officeDocument/2006/relationships/image" Target="../media/image236.jpg"/><Relationship Id="rId1" Type="http://schemas.openxmlformats.org/officeDocument/2006/relationships/slideLayout" Target="../slideLayouts/slideLayout2.xml"/><Relationship Id="rId4" Type="http://schemas.openxmlformats.org/officeDocument/2006/relationships/slide" Target="slide416.xml"/></Relationships>
</file>

<file path=ppt/slides/_rels/slide416.xml.rels><?xml version="1.0" encoding="UTF-8" standalone="yes"?>
<Relationships xmlns="http://schemas.openxmlformats.org/package/2006/relationships"><Relationship Id="rId3" Type="http://schemas.openxmlformats.org/officeDocument/2006/relationships/slide" Target="slide415.xml"/><Relationship Id="rId2" Type="http://schemas.openxmlformats.org/officeDocument/2006/relationships/image" Target="../media/image237.jpg"/><Relationship Id="rId1" Type="http://schemas.openxmlformats.org/officeDocument/2006/relationships/slideLayout" Target="../slideLayouts/slideLayout2.xml"/><Relationship Id="rId4" Type="http://schemas.openxmlformats.org/officeDocument/2006/relationships/slide" Target="slide417.xml"/></Relationships>
</file>

<file path=ppt/slides/_rels/slide417.xml.rels><?xml version="1.0" encoding="UTF-8" standalone="yes"?>
<Relationships xmlns="http://schemas.openxmlformats.org/package/2006/relationships"><Relationship Id="rId3" Type="http://schemas.openxmlformats.org/officeDocument/2006/relationships/slide" Target="slide416.xml"/><Relationship Id="rId2" Type="http://schemas.openxmlformats.org/officeDocument/2006/relationships/image" Target="../media/image238.jpg"/><Relationship Id="rId1" Type="http://schemas.openxmlformats.org/officeDocument/2006/relationships/slideLayout" Target="../slideLayouts/slideLayout2.xml"/><Relationship Id="rId4" Type="http://schemas.openxmlformats.org/officeDocument/2006/relationships/slide" Target="slide418.xml"/></Relationships>
</file>

<file path=ppt/slides/_rels/slide418.xml.rels><?xml version="1.0" encoding="UTF-8" standalone="yes"?>
<Relationships xmlns="http://schemas.openxmlformats.org/package/2006/relationships"><Relationship Id="rId3" Type="http://schemas.openxmlformats.org/officeDocument/2006/relationships/slide" Target="slide417.xml"/><Relationship Id="rId2" Type="http://schemas.openxmlformats.org/officeDocument/2006/relationships/image" Target="../media/image238.jpg"/><Relationship Id="rId1" Type="http://schemas.openxmlformats.org/officeDocument/2006/relationships/slideLayout" Target="../slideLayouts/slideLayout2.xml"/><Relationship Id="rId4" Type="http://schemas.openxmlformats.org/officeDocument/2006/relationships/slide" Target="slide419.xml"/></Relationships>
</file>

<file path=ppt/slides/_rels/slide419.xml.rels><?xml version="1.0" encoding="UTF-8" standalone="yes"?>
<Relationships xmlns="http://schemas.openxmlformats.org/package/2006/relationships"><Relationship Id="rId3" Type="http://schemas.openxmlformats.org/officeDocument/2006/relationships/slide" Target="slide418.xml"/><Relationship Id="rId2" Type="http://schemas.openxmlformats.org/officeDocument/2006/relationships/image" Target="../media/image239.jpg"/><Relationship Id="rId1" Type="http://schemas.openxmlformats.org/officeDocument/2006/relationships/slideLayout" Target="../slideLayouts/slideLayout2.xml"/><Relationship Id="rId4" Type="http://schemas.openxmlformats.org/officeDocument/2006/relationships/slide" Target="slide420.xml"/></Relationships>
</file>

<file path=ppt/slides/_rels/slide42.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slide" Target="slide41.xml"/></Relationships>
</file>

<file path=ppt/slides/_rels/slide420.xml.rels><?xml version="1.0" encoding="UTF-8" standalone="yes"?>
<Relationships xmlns="http://schemas.openxmlformats.org/package/2006/relationships"><Relationship Id="rId3" Type="http://schemas.openxmlformats.org/officeDocument/2006/relationships/slide" Target="slide419.xml"/><Relationship Id="rId2" Type="http://schemas.openxmlformats.org/officeDocument/2006/relationships/image" Target="../media/image239.jpg"/><Relationship Id="rId1" Type="http://schemas.openxmlformats.org/officeDocument/2006/relationships/slideLayout" Target="../slideLayouts/slideLayout2.xml"/><Relationship Id="rId5" Type="http://schemas.openxmlformats.org/officeDocument/2006/relationships/image" Target="../media/image250.png"/><Relationship Id="rId4" Type="http://schemas.openxmlformats.org/officeDocument/2006/relationships/slide" Target="slide421.xml"/></Relationships>
</file>

<file path=ppt/slides/_rels/slide421.xml.rels><?xml version="1.0" encoding="UTF-8" standalone="yes"?>
<Relationships xmlns="http://schemas.openxmlformats.org/package/2006/relationships"><Relationship Id="rId3" Type="http://schemas.openxmlformats.org/officeDocument/2006/relationships/slide" Target="slide420.xml"/><Relationship Id="rId2" Type="http://schemas.openxmlformats.org/officeDocument/2006/relationships/image" Target="../media/image240.jpg"/><Relationship Id="rId1" Type="http://schemas.openxmlformats.org/officeDocument/2006/relationships/slideLayout" Target="../slideLayouts/slideLayout2.xml"/><Relationship Id="rId5" Type="http://schemas.openxmlformats.org/officeDocument/2006/relationships/image" Target="../media/image252.png"/><Relationship Id="rId4" Type="http://schemas.openxmlformats.org/officeDocument/2006/relationships/slide" Target="slide422.xml"/></Relationships>
</file>

<file path=ppt/slides/_rels/slide422.xml.rels><?xml version="1.0" encoding="UTF-8" standalone="yes"?>
<Relationships xmlns="http://schemas.openxmlformats.org/package/2006/relationships"><Relationship Id="rId3" Type="http://schemas.openxmlformats.org/officeDocument/2006/relationships/slide" Target="slide421.xml"/><Relationship Id="rId2" Type="http://schemas.openxmlformats.org/officeDocument/2006/relationships/image" Target="../media/image241.jpg"/><Relationship Id="rId1" Type="http://schemas.openxmlformats.org/officeDocument/2006/relationships/slideLayout" Target="../slideLayouts/slideLayout2.xml"/><Relationship Id="rId5" Type="http://schemas.openxmlformats.org/officeDocument/2006/relationships/image" Target="../media/image254.png"/><Relationship Id="rId4" Type="http://schemas.openxmlformats.org/officeDocument/2006/relationships/slide" Target="slide423.xml"/></Relationships>
</file>

<file path=ppt/slides/_rels/slide423.xml.rels><?xml version="1.0" encoding="UTF-8" standalone="yes"?>
<Relationships xmlns="http://schemas.openxmlformats.org/package/2006/relationships"><Relationship Id="rId3" Type="http://schemas.openxmlformats.org/officeDocument/2006/relationships/slide" Target="slide422.xml"/><Relationship Id="rId2" Type="http://schemas.openxmlformats.org/officeDocument/2006/relationships/image" Target="../media/image242.jpg"/><Relationship Id="rId1" Type="http://schemas.openxmlformats.org/officeDocument/2006/relationships/slideLayout" Target="../slideLayouts/slideLayout2.xml"/><Relationship Id="rId4" Type="http://schemas.openxmlformats.org/officeDocument/2006/relationships/slide" Target="slide424.xml"/></Relationships>
</file>

<file path=ppt/slides/_rels/slide424.xml.rels><?xml version="1.0" encoding="UTF-8" standalone="yes"?>
<Relationships xmlns="http://schemas.openxmlformats.org/package/2006/relationships"><Relationship Id="rId3" Type="http://schemas.openxmlformats.org/officeDocument/2006/relationships/slide" Target="slide423.xml"/><Relationship Id="rId2" Type="http://schemas.openxmlformats.org/officeDocument/2006/relationships/image" Target="../media/image243.jpg"/><Relationship Id="rId1" Type="http://schemas.openxmlformats.org/officeDocument/2006/relationships/slideLayout" Target="../slideLayouts/slideLayout2.xml"/><Relationship Id="rId4" Type="http://schemas.openxmlformats.org/officeDocument/2006/relationships/slide" Target="slide425.xml"/></Relationships>
</file>

<file path=ppt/slides/_rels/slide425.xml.rels><?xml version="1.0" encoding="UTF-8" standalone="yes"?>
<Relationships xmlns="http://schemas.openxmlformats.org/package/2006/relationships"><Relationship Id="rId3" Type="http://schemas.openxmlformats.org/officeDocument/2006/relationships/slide" Target="slide424.xml"/><Relationship Id="rId2" Type="http://schemas.openxmlformats.org/officeDocument/2006/relationships/image" Target="../media/image244.jpg"/><Relationship Id="rId1" Type="http://schemas.openxmlformats.org/officeDocument/2006/relationships/slideLayout" Target="../slideLayouts/slideLayout2.xml"/><Relationship Id="rId4" Type="http://schemas.openxmlformats.org/officeDocument/2006/relationships/slide" Target="slide426.xml"/></Relationships>
</file>

<file path=ppt/slides/_rels/slide426.xml.rels><?xml version="1.0" encoding="UTF-8" standalone="yes"?>
<Relationships xmlns="http://schemas.openxmlformats.org/package/2006/relationships"><Relationship Id="rId3" Type="http://schemas.openxmlformats.org/officeDocument/2006/relationships/slide" Target="slide425.xml"/><Relationship Id="rId2" Type="http://schemas.openxmlformats.org/officeDocument/2006/relationships/image" Target="../media/image244.jpg"/><Relationship Id="rId1" Type="http://schemas.openxmlformats.org/officeDocument/2006/relationships/slideLayout" Target="../slideLayouts/slideLayout2.xml"/><Relationship Id="rId4" Type="http://schemas.openxmlformats.org/officeDocument/2006/relationships/slide" Target="slide427.xml"/></Relationships>
</file>

<file path=ppt/slides/_rels/slide427.xml.rels><?xml version="1.0" encoding="UTF-8" standalone="yes"?>
<Relationships xmlns="http://schemas.openxmlformats.org/package/2006/relationships"><Relationship Id="rId3" Type="http://schemas.openxmlformats.org/officeDocument/2006/relationships/slide" Target="slide426.xml"/><Relationship Id="rId2" Type="http://schemas.openxmlformats.org/officeDocument/2006/relationships/image" Target="../media/image245.jpg"/><Relationship Id="rId1" Type="http://schemas.openxmlformats.org/officeDocument/2006/relationships/slideLayout" Target="../slideLayouts/slideLayout2.xml"/><Relationship Id="rId4" Type="http://schemas.openxmlformats.org/officeDocument/2006/relationships/slide" Target="slide428.xml"/></Relationships>
</file>

<file path=ppt/slides/_rels/slide428.xml.rels><?xml version="1.0" encoding="UTF-8" standalone="yes"?>
<Relationships xmlns="http://schemas.openxmlformats.org/package/2006/relationships"><Relationship Id="rId3" Type="http://schemas.openxmlformats.org/officeDocument/2006/relationships/slide" Target="slide427.xml"/><Relationship Id="rId2" Type="http://schemas.openxmlformats.org/officeDocument/2006/relationships/image" Target="../media/image246.jpg"/><Relationship Id="rId1" Type="http://schemas.openxmlformats.org/officeDocument/2006/relationships/slideLayout" Target="../slideLayouts/slideLayout2.xml"/><Relationship Id="rId4" Type="http://schemas.openxmlformats.org/officeDocument/2006/relationships/slide" Target="slide429.xml"/></Relationships>
</file>

<file path=ppt/slides/_rels/slide429.xml.rels><?xml version="1.0" encoding="UTF-8" standalone="yes"?>
<Relationships xmlns="http://schemas.openxmlformats.org/package/2006/relationships"><Relationship Id="rId3" Type="http://schemas.openxmlformats.org/officeDocument/2006/relationships/slide" Target="slide428.xml"/><Relationship Id="rId2" Type="http://schemas.openxmlformats.org/officeDocument/2006/relationships/image" Target="../media/image247.jpg"/><Relationship Id="rId1" Type="http://schemas.openxmlformats.org/officeDocument/2006/relationships/slideLayout" Target="../slideLayouts/slideLayout2.xml"/><Relationship Id="rId4" Type="http://schemas.openxmlformats.org/officeDocument/2006/relationships/slide" Target="slide430.xml"/></Relationships>
</file>

<file path=ppt/slides/_rels/slide43.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slide" Target="slide42.xml"/></Relationships>
</file>

<file path=ppt/slides/_rels/slide430.xml.rels><?xml version="1.0" encoding="UTF-8" standalone="yes"?>
<Relationships xmlns="http://schemas.openxmlformats.org/package/2006/relationships"><Relationship Id="rId3" Type="http://schemas.openxmlformats.org/officeDocument/2006/relationships/slide" Target="slide429.xml"/><Relationship Id="rId2" Type="http://schemas.openxmlformats.org/officeDocument/2006/relationships/image" Target="../media/image248.jpg"/><Relationship Id="rId1" Type="http://schemas.openxmlformats.org/officeDocument/2006/relationships/slideLayout" Target="../slideLayouts/slideLayout2.xml"/><Relationship Id="rId4" Type="http://schemas.openxmlformats.org/officeDocument/2006/relationships/slide" Target="slide431.xml"/></Relationships>
</file>

<file path=ppt/slides/_rels/slide431.xml.rels><?xml version="1.0" encoding="UTF-8" standalone="yes"?>
<Relationships xmlns="http://schemas.openxmlformats.org/package/2006/relationships"><Relationship Id="rId3" Type="http://schemas.openxmlformats.org/officeDocument/2006/relationships/slide" Target="slide430.xml"/><Relationship Id="rId2" Type="http://schemas.openxmlformats.org/officeDocument/2006/relationships/image" Target="../media/image249.jpg"/><Relationship Id="rId1" Type="http://schemas.openxmlformats.org/officeDocument/2006/relationships/slideLayout" Target="../slideLayouts/slideLayout2.xml"/><Relationship Id="rId4" Type="http://schemas.openxmlformats.org/officeDocument/2006/relationships/slide" Target="slide432.xml"/></Relationships>
</file>

<file path=ppt/slides/_rels/slide432.xml.rels><?xml version="1.0" encoding="UTF-8" standalone="yes"?>
<Relationships xmlns="http://schemas.openxmlformats.org/package/2006/relationships"><Relationship Id="rId3" Type="http://schemas.openxmlformats.org/officeDocument/2006/relationships/slide" Target="slide431.xml"/><Relationship Id="rId2" Type="http://schemas.openxmlformats.org/officeDocument/2006/relationships/image" Target="../media/image250.jpg"/><Relationship Id="rId1" Type="http://schemas.openxmlformats.org/officeDocument/2006/relationships/slideLayout" Target="../slideLayouts/slideLayout2.xml"/><Relationship Id="rId4" Type="http://schemas.openxmlformats.org/officeDocument/2006/relationships/slide" Target="slide433.xml"/></Relationships>
</file>

<file path=ppt/slides/_rels/slide433.xml.rels><?xml version="1.0" encoding="UTF-8" standalone="yes"?>
<Relationships xmlns="http://schemas.openxmlformats.org/package/2006/relationships"><Relationship Id="rId3" Type="http://schemas.openxmlformats.org/officeDocument/2006/relationships/slide" Target="slide434.xml"/><Relationship Id="rId2" Type="http://schemas.openxmlformats.org/officeDocument/2006/relationships/slide" Target="slide432.xml"/><Relationship Id="rId1" Type="http://schemas.openxmlformats.org/officeDocument/2006/relationships/slideLayout" Target="../slideLayouts/slideLayout2.xml"/><Relationship Id="rId4" Type="http://schemas.openxmlformats.org/officeDocument/2006/relationships/image" Target="../media/image251.jpg"/></Relationships>
</file>

<file path=ppt/slides/_rels/slide434.xml.rels><?xml version="1.0" encoding="UTF-8" standalone="yes"?>
<Relationships xmlns="http://schemas.openxmlformats.org/package/2006/relationships"><Relationship Id="rId3" Type="http://schemas.openxmlformats.org/officeDocument/2006/relationships/slide" Target="slide433.xml"/><Relationship Id="rId2" Type="http://schemas.openxmlformats.org/officeDocument/2006/relationships/image" Target="../media/image252.jpg"/><Relationship Id="rId1" Type="http://schemas.openxmlformats.org/officeDocument/2006/relationships/slideLayout" Target="../slideLayouts/slideLayout2.xml"/><Relationship Id="rId4" Type="http://schemas.openxmlformats.org/officeDocument/2006/relationships/slide" Target="slide435.xml"/></Relationships>
</file>

<file path=ppt/slides/_rels/slide435.xml.rels><?xml version="1.0" encoding="UTF-8" standalone="yes"?>
<Relationships xmlns="http://schemas.openxmlformats.org/package/2006/relationships"><Relationship Id="rId3" Type="http://schemas.openxmlformats.org/officeDocument/2006/relationships/slide" Target="slide434.xml"/><Relationship Id="rId2" Type="http://schemas.openxmlformats.org/officeDocument/2006/relationships/image" Target="../media/image252.jpg"/><Relationship Id="rId1" Type="http://schemas.openxmlformats.org/officeDocument/2006/relationships/slideLayout" Target="../slideLayouts/slideLayout2.xml"/><Relationship Id="rId4" Type="http://schemas.openxmlformats.org/officeDocument/2006/relationships/slide" Target="slide436.xml"/></Relationships>
</file>

<file path=ppt/slides/_rels/slide436.xml.rels><?xml version="1.0" encoding="UTF-8" standalone="yes"?>
<Relationships xmlns="http://schemas.openxmlformats.org/package/2006/relationships"><Relationship Id="rId3" Type="http://schemas.openxmlformats.org/officeDocument/2006/relationships/slide" Target="slide435.xml"/><Relationship Id="rId2" Type="http://schemas.openxmlformats.org/officeDocument/2006/relationships/image" Target="../media/image253.jpg"/><Relationship Id="rId1" Type="http://schemas.openxmlformats.org/officeDocument/2006/relationships/slideLayout" Target="../slideLayouts/slideLayout2.xml"/><Relationship Id="rId4" Type="http://schemas.openxmlformats.org/officeDocument/2006/relationships/slide" Target="slide437.xml"/></Relationships>
</file>

<file path=ppt/slides/_rels/slide437.xml.rels><?xml version="1.0" encoding="UTF-8" standalone="yes"?>
<Relationships xmlns="http://schemas.openxmlformats.org/package/2006/relationships"><Relationship Id="rId3" Type="http://schemas.openxmlformats.org/officeDocument/2006/relationships/slide" Target="slide436.xml"/><Relationship Id="rId2" Type="http://schemas.openxmlformats.org/officeDocument/2006/relationships/image" Target="../media/image253.jpg"/><Relationship Id="rId1" Type="http://schemas.openxmlformats.org/officeDocument/2006/relationships/slideLayout" Target="../slideLayouts/slideLayout2.xml"/><Relationship Id="rId5" Type="http://schemas.openxmlformats.org/officeDocument/2006/relationships/image" Target="../media/image267.png"/><Relationship Id="rId4" Type="http://schemas.openxmlformats.org/officeDocument/2006/relationships/slide" Target="slide438.xml"/></Relationships>
</file>

<file path=ppt/slides/_rels/slide438.xml.rels><?xml version="1.0" encoding="UTF-8" standalone="yes"?>
<Relationships xmlns="http://schemas.openxmlformats.org/package/2006/relationships"><Relationship Id="rId3" Type="http://schemas.openxmlformats.org/officeDocument/2006/relationships/slide" Target="slide437.xml"/><Relationship Id="rId2" Type="http://schemas.openxmlformats.org/officeDocument/2006/relationships/image" Target="../media/image253.jpg"/><Relationship Id="rId1" Type="http://schemas.openxmlformats.org/officeDocument/2006/relationships/slideLayout" Target="../slideLayouts/slideLayout2.xml"/><Relationship Id="rId5" Type="http://schemas.openxmlformats.org/officeDocument/2006/relationships/image" Target="../media/image268.png"/><Relationship Id="rId4" Type="http://schemas.openxmlformats.org/officeDocument/2006/relationships/slide" Target="slide439.xml"/></Relationships>
</file>

<file path=ppt/slides/_rels/slide439.xml.rels><?xml version="1.0" encoding="UTF-8" standalone="yes"?>
<Relationships xmlns="http://schemas.openxmlformats.org/package/2006/relationships"><Relationship Id="rId3" Type="http://schemas.openxmlformats.org/officeDocument/2006/relationships/slide" Target="slide438.xml"/><Relationship Id="rId2" Type="http://schemas.openxmlformats.org/officeDocument/2006/relationships/image" Target="../media/image253.jpg"/><Relationship Id="rId1" Type="http://schemas.openxmlformats.org/officeDocument/2006/relationships/slideLayout" Target="../slideLayouts/slideLayout2.xml"/><Relationship Id="rId5" Type="http://schemas.openxmlformats.org/officeDocument/2006/relationships/image" Target="../media/image269.png"/><Relationship Id="rId4" Type="http://schemas.openxmlformats.org/officeDocument/2006/relationships/slide" Target="slide440.xml"/></Relationships>
</file>

<file path=ppt/slides/_rels/slide44.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slide" Target="slide43.xml"/></Relationships>
</file>

<file path=ppt/slides/_rels/slide440.xml.rels><?xml version="1.0" encoding="UTF-8" standalone="yes"?>
<Relationships xmlns="http://schemas.openxmlformats.org/package/2006/relationships"><Relationship Id="rId3" Type="http://schemas.openxmlformats.org/officeDocument/2006/relationships/slide" Target="slide439.xml"/><Relationship Id="rId2" Type="http://schemas.openxmlformats.org/officeDocument/2006/relationships/image" Target="../media/image253.jpg"/><Relationship Id="rId1" Type="http://schemas.openxmlformats.org/officeDocument/2006/relationships/slideLayout" Target="../slideLayouts/slideLayout2.xml"/><Relationship Id="rId5" Type="http://schemas.openxmlformats.org/officeDocument/2006/relationships/image" Target="../media/image269.png"/><Relationship Id="rId4" Type="http://schemas.openxmlformats.org/officeDocument/2006/relationships/slide" Target="slide441.xml"/></Relationships>
</file>

<file path=ppt/slides/_rels/slide441.xml.rels><?xml version="1.0" encoding="UTF-8" standalone="yes"?>
<Relationships xmlns="http://schemas.openxmlformats.org/package/2006/relationships"><Relationship Id="rId3" Type="http://schemas.openxmlformats.org/officeDocument/2006/relationships/slide" Target="slide440.xml"/><Relationship Id="rId2" Type="http://schemas.openxmlformats.org/officeDocument/2006/relationships/image" Target="../media/image253.jpg"/><Relationship Id="rId1" Type="http://schemas.openxmlformats.org/officeDocument/2006/relationships/slideLayout" Target="../slideLayouts/slideLayout2.xml"/><Relationship Id="rId6" Type="http://schemas.openxmlformats.org/officeDocument/2006/relationships/image" Target="../media/image270.png"/><Relationship Id="rId5" Type="http://schemas.openxmlformats.org/officeDocument/2006/relationships/image" Target="../media/image269.png"/><Relationship Id="rId4" Type="http://schemas.openxmlformats.org/officeDocument/2006/relationships/slide" Target="slide442.xml"/></Relationships>
</file>

<file path=ppt/slides/_rels/slide442.xml.rels><?xml version="1.0" encoding="UTF-8" standalone="yes"?>
<Relationships xmlns="http://schemas.openxmlformats.org/package/2006/relationships"><Relationship Id="rId3" Type="http://schemas.openxmlformats.org/officeDocument/2006/relationships/slide" Target="slide441.xml"/><Relationship Id="rId2" Type="http://schemas.openxmlformats.org/officeDocument/2006/relationships/image" Target="../media/image253.jpg"/><Relationship Id="rId1" Type="http://schemas.openxmlformats.org/officeDocument/2006/relationships/slideLayout" Target="../slideLayouts/slideLayout2.xml"/><Relationship Id="rId5" Type="http://schemas.openxmlformats.org/officeDocument/2006/relationships/image" Target="../media/image271.png"/><Relationship Id="rId4" Type="http://schemas.openxmlformats.org/officeDocument/2006/relationships/slide" Target="slide443.xml"/></Relationships>
</file>

<file path=ppt/slides/_rels/slide443.xml.rels><?xml version="1.0" encoding="UTF-8" standalone="yes"?>
<Relationships xmlns="http://schemas.openxmlformats.org/package/2006/relationships"><Relationship Id="rId3" Type="http://schemas.openxmlformats.org/officeDocument/2006/relationships/slide" Target="slide442.xml"/><Relationship Id="rId2" Type="http://schemas.openxmlformats.org/officeDocument/2006/relationships/image" Target="../media/image253.jpg"/><Relationship Id="rId1" Type="http://schemas.openxmlformats.org/officeDocument/2006/relationships/slideLayout" Target="../slideLayouts/slideLayout2.xml"/><Relationship Id="rId6" Type="http://schemas.openxmlformats.org/officeDocument/2006/relationships/image" Target="../media/image272.png"/><Relationship Id="rId5" Type="http://schemas.openxmlformats.org/officeDocument/2006/relationships/image" Target="../media/image271.png"/><Relationship Id="rId4" Type="http://schemas.openxmlformats.org/officeDocument/2006/relationships/slide" Target="slide444.xml"/></Relationships>
</file>

<file path=ppt/slides/_rels/slide444.xml.rels><?xml version="1.0" encoding="UTF-8" standalone="yes"?>
<Relationships xmlns="http://schemas.openxmlformats.org/package/2006/relationships"><Relationship Id="rId3" Type="http://schemas.openxmlformats.org/officeDocument/2006/relationships/slide" Target="slide443.xml"/><Relationship Id="rId7" Type="http://schemas.openxmlformats.org/officeDocument/2006/relationships/image" Target="../media/image273.png"/><Relationship Id="rId2" Type="http://schemas.openxmlformats.org/officeDocument/2006/relationships/image" Target="../media/image253.jpg"/><Relationship Id="rId1" Type="http://schemas.openxmlformats.org/officeDocument/2006/relationships/slideLayout" Target="../slideLayouts/slideLayout2.xml"/><Relationship Id="rId6" Type="http://schemas.openxmlformats.org/officeDocument/2006/relationships/image" Target="../media/image272.png"/><Relationship Id="rId5" Type="http://schemas.openxmlformats.org/officeDocument/2006/relationships/image" Target="../media/image271.png"/><Relationship Id="rId4" Type="http://schemas.openxmlformats.org/officeDocument/2006/relationships/slide" Target="slide445.xml"/></Relationships>
</file>

<file path=ppt/slides/_rels/slide445.xml.rels><?xml version="1.0" encoding="UTF-8" standalone="yes"?>
<Relationships xmlns="http://schemas.openxmlformats.org/package/2006/relationships"><Relationship Id="rId8" Type="http://schemas.openxmlformats.org/officeDocument/2006/relationships/image" Target="../media/image274.png"/><Relationship Id="rId3" Type="http://schemas.openxmlformats.org/officeDocument/2006/relationships/slide" Target="slide444.xml"/><Relationship Id="rId7" Type="http://schemas.openxmlformats.org/officeDocument/2006/relationships/image" Target="../media/image273.png"/><Relationship Id="rId2" Type="http://schemas.openxmlformats.org/officeDocument/2006/relationships/image" Target="../media/image253.jpg"/><Relationship Id="rId1" Type="http://schemas.openxmlformats.org/officeDocument/2006/relationships/slideLayout" Target="../slideLayouts/slideLayout2.xml"/><Relationship Id="rId6" Type="http://schemas.openxmlformats.org/officeDocument/2006/relationships/image" Target="../media/image272.png"/><Relationship Id="rId5" Type="http://schemas.openxmlformats.org/officeDocument/2006/relationships/image" Target="../media/image271.png"/><Relationship Id="rId4" Type="http://schemas.openxmlformats.org/officeDocument/2006/relationships/slide" Target="slide446.xml"/></Relationships>
</file>

<file path=ppt/slides/_rels/slide446.xml.rels><?xml version="1.0" encoding="UTF-8" standalone="yes"?>
<Relationships xmlns="http://schemas.openxmlformats.org/package/2006/relationships"><Relationship Id="rId8" Type="http://schemas.openxmlformats.org/officeDocument/2006/relationships/image" Target="../media/image274.png"/><Relationship Id="rId3" Type="http://schemas.openxmlformats.org/officeDocument/2006/relationships/slide" Target="slide445.xml"/><Relationship Id="rId7" Type="http://schemas.openxmlformats.org/officeDocument/2006/relationships/image" Target="../media/image273.png"/><Relationship Id="rId2" Type="http://schemas.openxmlformats.org/officeDocument/2006/relationships/image" Target="../media/image253.jpg"/><Relationship Id="rId1" Type="http://schemas.openxmlformats.org/officeDocument/2006/relationships/slideLayout" Target="../slideLayouts/slideLayout2.xml"/><Relationship Id="rId6" Type="http://schemas.openxmlformats.org/officeDocument/2006/relationships/image" Target="../media/image272.png"/><Relationship Id="rId5" Type="http://schemas.openxmlformats.org/officeDocument/2006/relationships/image" Target="../media/image271.png"/><Relationship Id="rId4" Type="http://schemas.openxmlformats.org/officeDocument/2006/relationships/slide" Target="slide447.xml"/><Relationship Id="rId9" Type="http://schemas.openxmlformats.org/officeDocument/2006/relationships/image" Target="../media/image275.png"/></Relationships>
</file>

<file path=ppt/slides/_rels/slide447.xml.rels><?xml version="1.0" encoding="UTF-8" standalone="yes"?>
<Relationships xmlns="http://schemas.openxmlformats.org/package/2006/relationships"><Relationship Id="rId3" Type="http://schemas.openxmlformats.org/officeDocument/2006/relationships/slide" Target="slide446.xml"/><Relationship Id="rId2" Type="http://schemas.openxmlformats.org/officeDocument/2006/relationships/image" Target="../media/image254.jpg"/><Relationship Id="rId1" Type="http://schemas.openxmlformats.org/officeDocument/2006/relationships/slideLayout" Target="../slideLayouts/slideLayout2.xml"/><Relationship Id="rId4" Type="http://schemas.openxmlformats.org/officeDocument/2006/relationships/slide" Target="slide448.xml"/></Relationships>
</file>

<file path=ppt/slides/_rels/slide448.xml.rels><?xml version="1.0" encoding="UTF-8" standalone="yes"?>
<Relationships xmlns="http://schemas.openxmlformats.org/package/2006/relationships"><Relationship Id="rId3" Type="http://schemas.openxmlformats.org/officeDocument/2006/relationships/slide" Target="slide449.xml"/><Relationship Id="rId2" Type="http://schemas.openxmlformats.org/officeDocument/2006/relationships/slide" Target="slide447.xml"/><Relationship Id="rId1" Type="http://schemas.openxmlformats.org/officeDocument/2006/relationships/slideLayout" Target="../slideLayouts/slideLayout2.xml"/><Relationship Id="rId4" Type="http://schemas.openxmlformats.org/officeDocument/2006/relationships/image" Target="../media/image255.png"/></Relationships>
</file>

<file path=ppt/slides/_rels/slide449.xml.rels><?xml version="1.0" encoding="UTF-8" standalone="yes"?>
<Relationships xmlns="http://schemas.openxmlformats.org/package/2006/relationships"><Relationship Id="rId3" Type="http://schemas.openxmlformats.org/officeDocument/2006/relationships/slide" Target="slide448.xml"/><Relationship Id="rId2" Type="http://schemas.openxmlformats.org/officeDocument/2006/relationships/image" Target="../media/image256.jpg"/><Relationship Id="rId1" Type="http://schemas.openxmlformats.org/officeDocument/2006/relationships/slideLayout" Target="../slideLayouts/slideLayout2.xml"/><Relationship Id="rId4" Type="http://schemas.openxmlformats.org/officeDocument/2006/relationships/slide" Target="slide450.xml"/></Relationships>
</file>

<file path=ppt/slides/_rels/slide45.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450.xml.rels><?xml version="1.0" encoding="UTF-8" standalone="yes"?>
<Relationships xmlns="http://schemas.openxmlformats.org/package/2006/relationships"><Relationship Id="rId3" Type="http://schemas.openxmlformats.org/officeDocument/2006/relationships/slide" Target="slide449.xml"/><Relationship Id="rId2" Type="http://schemas.openxmlformats.org/officeDocument/2006/relationships/image" Target="../media/image257.jpg"/><Relationship Id="rId1" Type="http://schemas.openxmlformats.org/officeDocument/2006/relationships/slideLayout" Target="../slideLayouts/slideLayout2.xml"/><Relationship Id="rId4" Type="http://schemas.openxmlformats.org/officeDocument/2006/relationships/slide" Target="slide451.xml"/></Relationships>
</file>

<file path=ppt/slides/_rels/slide451.xml.rels><?xml version="1.0" encoding="UTF-8" standalone="yes"?>
<Relationships xmlns="http://schemas.openxmlformats.org/package/2006/relationships"><Relationship Id="rId3" Type="http://schemas.openxmlformats.org/officeDocument/2006/relationships/slide" Target="slide450.xml"/><Relationship Id="rId2" Type="http://schemas.openxmlformats.org/officeDocument/2006/relationships/image" Target="../media/image258.jpg"/><Relationship Id="rId1" Type="http://schemas.openxmlformats.org/officeDocument/2006/relationships/slideLayout" Target="../slideLayouts/slideLayout2.xml"/><Relationship Id="rId5" Type="http://schemas.openxmlformats.org/officeDocument/2006/relationships/image" Target="../media/image259.png"/><Relationship Id="rId4" Type="http://schemas.openxmlformats.org/officeDocument/2006/relationships/slide" Target="slide452.xml"/></Relationships>
</file>

<file path=ppt/slides/_rels/slide452.xml.rels><?xml version="1.0" encoding="UTF-8" standalone="yes"?>
<Relationships xmlns="http://schemas.openxmlformats.org/package/2006/relationships"><Relationship Id="rId3" Type="http://schemas.openxmlformats.org/officeDocument/2006/relationships/slide" Target="slide451.xml"/><Relationship Id="rId7" Type="http://schemas.openxmlformats.org/officeDocument/2006/relationships/image" Target="../media/image262.png"/><Relationship Id="rId2" Type="http://schemas.openxmlformats.org/officeDocument/2006/relationships/image" Target="../media/image258.jpg"/><Relationship Id="rId1" Type="http://schemas.openxmlformats.org/officeDocument/2006/relationships/slideLayout" Target="../slideLayouts/slideLayout2.xml"/><Relationship Id="rId6" Type="http://schemas.openxmlformats.org/officeDocument/2006/relationships/image" Target="../media/image261.png"/><Relationship Id="rId5" Type="http://schemas.openxmlformats.org/officeDocument/2006/relationships/image" Target="../media/image260.png"/><Relationship Id="rId4" Type="http://schemas.openxmlformats.org/officeDocument/2006/relationships/slide" Target="slide453.xml"/></Relationships>
</file>

<file path=ppt/slides/_rels/slide453.xml.rels><?xml version="1.0" encoding="UTF-8" standalone="yes"?>
<Relationships xmlns="http://schemas.openxmlformats.org/package/2006/relationships"><Relationship Id="rId8" Type="http://schemas.openxmlformats.org/officeDocument/2006/relationships/slide" Target="slide297.xml"/><Relationship Id="rId3" Type="http://schemas.openxmlformats.org/officeDocument/2006/relationships/slide" Target="slide452.xml"/><Relationship Id="rId7" Type="http://schemas.openxmlformats.org/officeDocument/2006/relationships/image" Target="../media/image263.png"/><Relationship Id="rId2" Type="http://schemas.openxmlformats.org/officeDocument/2006/relationships/image" Target="../media/image258.jpg"/><Relationship Id="rId1" Type="http://schemas.openxmlformats.org/officeDocument/2006/relationships/slideLayout" Target="../slideLayouts/slideLayout2.xml"/><Relationship Id="rId6" Type="http://schemas.openxmlformats.org/officeDocument/2006/relationships/image" Target="../media/image262.png"/><Relationship Id="rId5" Type="http://schemas.openxmlformats.org/officeDocument/2006/relationships/image" Target="../media/image261.png"/><Relationship Id="rId4" Type="http://schemas.openxmlformats.org/officeDocument/2006/relationships/image" Target="../media/image260.png"/></Relationships>
</file>

<file path=ppt/slides/_rels/slide45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55.xml"/><Relationship Id="rId1" Type="http://schemas.openxmlformats.org/officeDocument/2006/relationships/slideLayout" Target="../slideLayouts/slideLayout2.xml"/></Relationships>
</file>

<file path=ppt/slides/_rels/slide455.xml.rels><?xml version="1.0" encoding="UTF-8" standalone="yes"?>
<Relationships xmlns="http://schemas.openxmlformats.org/package/2006/relationships"><Relationship Id="rId8" Type="http://schemas.openxmlformats.org/officeDocument/2006/relationships/diagramLayout" Target="../diagrams/layout11.xml"/><Relationship Id="rId13" Type="http://schemas.openxmlformats.org/officeDocument/2006/relationships/slide" Target="slide454.xml"/><Relationship Id="rId18" Type="http://schemas.microsoft.com/office/2007/relationships/diagramDrawing" Target="../diagrams/drawing12.xml"/><Relationship Id="rId3" Type="http://schemas.openxmlformats.org/officeDocument/2006/relationships/diagramLayout" Target="../diagrams/layout10.xml"/><Relationship Id="rId7" Type="http://schemas.openxmlformats.org/officeDocument/2006/relationships/diagramData" Target="../diagrams/data11.xml"/><Relationship Id="rId12" Type="http://schemas.openxmlformats.org/officeDocument/2006/relationships/slide" Target="slide2.xml"/><Relationship Id="rId17" Type="http://schemas.openxmlformats.org/officeDocument/2006/relationships/diagramColors" Target="../diagrams/colors12.xml"/><Relationship Id="rId2" Type="http://schemas.openxmlformats.org/officeDocument/2006/relationships/diagramData" Target="../diagrams/data10.xml"/><Relationship Id="rId16" Type="http://schemas.openxmlformats.org/officeDocument/2006/relationships/diagramQuickStyle" Target="../diagrams/quickStyle12.xml"/><Relationship Id="rId1" Type="http://schemas.openxmlformats.org/officeDocument/2006/relationships/slideLayout" Target="../slideLayouts/slideLayout2.xml"/><Relationship Id="rId6" Type="http://schemas.microsoft.com/office/2007/relationships/diagramDrawing" Target="../diagrams/drawing10.xml"/><Relationship Id="rId11" Type="http://schemas.microsoft.com/office/2007/relationships/diagramDrawing" Target="../diagrams/drawing11.xml"/><Relationship Id="rId5" Type="http://schemas.openxmlformats.org/officeDocument/2006/relationships/diagramColors" Target="../diagrams/colors10.xml"/><Relationship Id="rId15" Type="http://schemas.openxmlformats.org/officeDocument/2006/relationships/diagramLayout" Target="../diagrams/layout12.xml"/><Relationship Id="rId10" Type="http://schemas.openxmlformats.org/officeDocument/2006/relationships/diagramColors" Target="../diagrams/colors11.xml"/><Relationship Id="rId4" Type="http://schemas.openxmlformats.org/officeDocument/2006/relationships/diagramQuickStyle" Target="../diagrams/quickStyle10.xml"/><Relationship Id="rId9" Type="http://schemas.openxmlformats.org/officeDocument/2006/relationships/diagramQuickStyle" Target="../diagrams/quickStyle11.xml"/><Relationship Id="rId14" Type="http://schemas.openxmlformats.org/officeDocument/2006/relationships/diagramData" Target="../diagrams/data12.xml"/></Relationships>
</file>

<file path=ppt/slides/_rels/slide456.xml.rels><?xml version="1.0" encoding="UTF-8" standalone="yes"?>
<Relationships xmlns="http://schemas.openxmlformats.org/package/2006/relationships"><Relationship Id="rId3" Type="http://schemas.openxmlformats.org/officeDocument/2006/relationships/slide" Target="slide455.xml"/><Relationship Id="rId2" Type="http://schemas.openxmlformats.org/officeDocument/2006/relationships/image" Target="../media/image259.jpg"/><Relationship Id="rId1" Type="http://schemas.openxmlformats.org/officeDocument/2006/relationships/slideLayout" Target="../slideLayouts/slideLayout2.xml"/><Relationship Id="rId4" Type="http://schemas.openxmlformats.org/officeDocument/2006/relationships/slide" Target="slide457.xml"/></Relationships>
</file>

<file path=ppt/slides/_rels/slide457.xml.rels><?xml version="1.0" encoding="UTF-8" standalone="yes"?>
<Relationships xmlns="http://schemas.openxmlformats.org/package/2006/relationships"><Relationship Id="rId3" Type="http://schemas.openxmlformats.org/officeDocument/2006/relationships/slide" Target="slide456.xml"/><Relationship Id="rId2" Type="http://schemas.openxmlformats.org/officeDocument/2006/relationships/image" Target="../media/image260.jpg"/><Relationship Id="rId1" Type="http://schemas.openxmlformats.org/officeDocument/2006/relationships/slideLayout" Target="../slideLayouts/slideLayout2.xml"/><Relationship Id="rId4" Type="http://schemas.openxmlformats.org/officeDocument/2006/relationships/slide" Target="slide458.xml"/></Relationships>
</file>

<file path=ppt/slides/_rels/slide458.xml.rels><?xml version="1.0" encoding="UTF-8" standalone="yes"?>
<Relationships xmlns="http://schemas.openxmlformats.org/package/2006/relationships"><Relationship Id="rId3" Type="http://schemas.openxmlformats.org/officeDocument/2006/relationships/slide" Target="slide457.xml"/><Relationship Id="rId2" Type="http://schemas.openxmlformats.org/officeDocument/2006/relationships/image" Target="../media/image261.jpg"/><Relationship Id="rId1" Type="http://schemas.openxmlformats.org/officeDocument/2006/relationships/slideLayout" Target="../slideLayouts/slideLayout2.xml"/><Relationship Id="rId4" Type="http://schemas.openxmlformats.org/officeDocument/2006/relationships/slide" Target="slide459.xml"/></Relationships>
</file>

<file path=ppt/slides/_rels/slide459.xml.rels><?xml version="1.0" encoding="UTF-8" standalone="yes"?>
<Relationships xmlns="http://schemas.openxmlformats.org/package/2006/relationships"><Relationship Id="rId3" Type="http://schemas.openxmlformats.org/officeDocument/2006/relationships/slide" Target="slide458.xml"/><Relationship Id="rId2" Type="http://schemas.openxmlformats.org/officeDocument/2006/relationships/image" Target="../media/image262.jpg"/><Relationship Id="rId1" Type="http://schemas.openxmlformats.org/officeDocument/2006/relationships/slideLayout" Target="../slideLayouts/slideLayout2.xml"/><Relationship Id="rId4" Type="http://schemas.openxmlformats.org/officeDocument/2006/relationships/slide" Target="slide460.xml"/></Relationships>
</file>

<file path=ppt/slides/_rels/slide46.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slide" Target="slide45.xml"/></Relationships>
</file>

<file path=ppt/slides/_rels/slide460.xml.rels><?xml version="1.0" encoding="UTF-8" standalone="yes"?>
<Relationships xmlns="http://schemas.openxmlformats.org/package/2006/relationships"><Relationship Id="rId3" Type="http://schemas.openxmlformats.org/officeDocument/2006/relationships/slide" Target="slide459.xml"/><Relationship Id="rId2" Type="http://schemas.openxmlformats.org/officeDocument/2006/relationships/image" Target="../media/image263.jpg"/><Relationship Id="rId1" Type="http://schemas.openxmlformats.org/officeDocument/2006/relationships/slideLayout" Target="../slideLayouts/slideLayout2.xml"/><Relationship Id="rId4" Type="http://schemas.openxmlformats.org/officeDocument/2006/relationships/slide" Target="slide461.xml"/></Relationships>
</file>

<file path=ppt/slides/_rels/slide461.xml.rels><?xml version="1.0" encoding="UTF-8" standalone="yes"?>
<Relationships xmlns="http://schemas.openxmlformats.org/package/2006/relationships"><Relationship Id="rId3" Type="http://schemas.openxmlformats.org/officeDocument/2006/relationships/slide" Target="slide460.xml"/><Relationship Id="rId2" Type="http://schemas.openxmlformats.org/officeDocument/2006/relationships/image" Target="../media/image264.jpg"/><Relationship Id="rId1" Type="http://schemas.openxmlformats.org/officeDocument/2006/relationships/slideLayout" Target="../slideLayouts/slideLayout2.xml"/><Relationship Id="rId4" Type="http://schemas.openxmlformats.org/officeDocument/2006/relationships/slide" Target="slide462.xml"/></Relationships>
</file>

<file path=ppt/slides/_rels/slide462.xml.rels><?xml version="1.0" encoding="UTF-8" standalone="yes"?>
<Relationships xmlns="http://schemas.openxmlformats.org/package/2006/relationships"><Relationship Id="rId3" Type="http://schemas.openxmlformats.org/officeDocument/2006/relationships/slide" Target="slide461.xml"/><Relationship Id="rId2" Type="http://schemas.openxmlformats.org/officeDocument/2006/relationships/image" Target="../media/image265.jpg"/><Relationship Id="rId1" Type="http://schemas.openxmlformats.org/officeDocument/2006/relationships/slideLayout" Target="../slideLayouts/slideLayout2.xml"/><Relationship Id="rId4" Type="http://schemas.openxmlformats.org/officeDocument/2006/relationships/slide" Target="slide463.xml"/></Relationships>
</file>

<file path=ppt/slides/_rels/slide463.xml.rels><?xml version="1.0" encoding="UTF-8" standalone="yes"?>
<Relationships xmlns="http://schemas.openxmlformats.org/package/2006/relationships"><Relationship Id="rId3" Type="http://schemas.openxmlformats.org/officeDocument/2006/relationships/slide" Target="slide462.xml"/><Relationship Id="rId2" Type="http://schemas.openxmlformats.org/officeDocument/2006/relationships/image" Target="../media/image266.jpg"/><Relationship Id="rId1" Type="http://schemas.openxmlformats.org/officeDocument/2006/relationships/slideLayout" Target="../slideLayouts/slideLayout2.xml"/><Relationship Id="rId4" Type="http://schemas.openxmlformats.org/officeDocument/2006/relationships/slide" Target="slide464.xml"/></Relationships>
</file>

<file path=ppt/slides/_rels/slide464.xml.rels><?xml version="1.0" encoding="UTF-8" standalone="yes"?>
<Relationships xmlns="http://schemas.openxmlformats.org/package/2006/relationships"><Relationship Id="rId3" Type="http://schemas.openxmlformats.org/officeDocument/2006/relationships/slide" Target="slide463.xml"/><Relationship Id="rId2" Type="http://schemas.openxmlformats.org/officeDocument/2006/relationships/image" Target="../media/image267.jpg"/><Relationship Id="rId1" Type="http://schemas.openxmlformats.org/officeDocument/2006/relationships/slideLayout" Target="../slideLayouts/slideLayout2.xml"/><Relationship Id="rId4" Type="http://schemas.openxmlformats.org/officeDocument/2006/relationships/slide" Target="slide465.xml"/></Relationships>
</file>

<file path=ppt/slides/_rels/slide465.xml.rels><?xml version="1.0" encoding="UTF-8" standalone="yes"?>
<Relationships xmlns="http://schemas.openxmlformats.org/package/2006/relationships"><Relationship Id="rId3" Type="http://schemas.openxmlformats.org/officeDocument/2006/relationships/slide" Target="slide464.xml"/><Relationship Id="rId2" Type="http://schemas.openxmlformats.org/officeDocument/2006/relationships/image" Target="../media/image268.jpg"/><Relationship Id="rId1" Type="http://schemas.openxmlformats.org/officeDocument/2006/relationships/slideLayout" Target="../slideLayouts/slideLayout2.xml"/><Relationship Id="rId4" Type="http://schemas.openxmlformats.org/officeDocument/2006/relationships/slide" Target="slide466.xml"/></Relationships>
</file>

<file path=ppt/slides/_rels/slide466.xml.rels><?xml version="1.0" encoding="UTF-8" standalone="yes"?>
<Relationships xmlns="http://schemas.openxmlformats.org/package/2006/relationships"><Relationship Id="rId3" Type="http://schemas.openxmlformats.org/officeDocument/2006/relationships/slide" Target="slide465.xml"/><Relationship Id="rId2" Type="http://schemas.openxmlformats.org/officeDocument/2006/relationships/image" Target="../media/image269.jpg"/><Relationship Id="rId1" Type="http://schemas.openxmlformats.org/officeDocument/2006/relationships/slideLayout" Target="../slideLayouts/slideLayout2.xml"/><Relationship Id="rId4" Type="http://schemas.openxmlformats.org/officeDocument/2006/relationships/slide" Target="slide467.xml"/></Relationships>
</file>

<file path=ppt/slides/_rels/slide467.xml.rels><?xml version="1.0" encoding="UTF-8" standalone="yes"?>
<Relationships xmlns="http://schemas.openxmlformats.org/package/2006/relationships"><Relationship Id="rId3" Type="http://schemas.openxmlformats.org/officeDocument/2006/relationships/slide" Target="slide468.xml"/><Relationship Id="rId2" Type="http://schemas.openxmlformats.org/officeDocument/2006/relationships/image" Target="../media/image270.jpg"/><Relationship Id="rId1" Type="http://schemas.openxmlformats.org/officeDocument/2006/relationships/slideLayout" Target="../slideLayouts/slideLayout2.xml"/><Relationship Id="rId4" Type="http://schemas.openxmlformats.org/officeDocument/2006/relationships/slide" Target="slide466.xml"/></Relationships>
</file>

<file path=ppt/slides/_rels/slide468.xml.rels><?xml version="1.0" encoding="UTF-8" standalone="yes"?>
<Relationships xmlns="http://schemas.openxmlformats.org/package/2006/relationships"><Relationship Id="rId3" Type="http://schemas.openxmlformats.org/officeDocument/2006/relationships/slide" Target="slide467.xml"/><Relationship Id="rId2" Type="http://schemas.openxmlformats.org/officeDocument/2006/relationships/image" Target="../media/image271.jpg"/><Relationship Id="rId1" Type="http://schemas.openxmlformats.org/officeDocument/2006/relationships/slideLayout" Target="../slideLayouts/slideLayout2.xml"/><Relationship Id="rId4" Type="http://schemas.openxmlformats.org/officeDocument/2006/relationships/slide" Target="slide469.xml"/></Relationships>
</file>

<file path=ppt/slides/_rels/slide469.xml.rels><?xml version="1.0" encoding="UTF-8" standalone="yes"?>
<Relationships xmlns="http://schemas.openxmlformats.org/package/2006/relationships"><Relationship Id="rId3" Type="http://schemas.openxmlformats.org/officeDocument/2006/relationships/slide" Target="slide468.xml"/><Relationship Id="rId2" Type="http://schemas.openxmlformats.org/officeDocument/2006/relationships/image" Target="../media/image272.jpg"/><Relationship Id="rId1" Type="http://schemas.openxmlformats.org/officeDocument/2006/relationships/slideLayout" Target="../slideLayouts/slideLayout2.xml"/><Relationship Id="rId4" Type="http://schemas.openxmlformats.org/officeDocument/2006/relationships/slide" Target="slide470.xml"/></Relationships>
</file>

<file path=ppt/slides/_rels/slide47.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slide" Target="slide46.xml"/></Relationships>
</file>

<file path=ppt/slides/_rels/slide470.xml.rels><?xml version="1.0" encoding="UTF-8" standalone="yes"?>
<Relationships xmlns="http://schemas.openxmlformats.org/package/2006/relationships"><Relationship Id="rId3" Type="http://schemas.openxmlformats.org/officeDocument/2006/relationships/slide" Target="slide469.xml"/><Relationship Id="rId2" Type="http://schemas.openxmlformats.org/officeDocument/2006/relationships/image" Target="../media/image273.jpg"/><Relationship Id="rId1" Type="http://schemas.openxmlformats.org/officeDocument/2006/relationships/slideLayout" Target="../slideLayouts/slideLayout2.xml"/><Relationship Id="rId4" Type="http://schemas.openxmlformats.org/officeDocument/2006/relationships/slide" Target="slide471.xml"/></Relationships>
</file>

<file path=ppt/slides/_rels/slide471.xml.rels><?xml version="1.0" encoding="UTF-8" standalone="yes"?>
<Relationships xmlns="http://schemas.openxmlformats.org/package/2006/relationships"><Relationship Id="rId3" Type="http://schemas.openxmlformats.org/officeDocument/2006/relationships/slide" Target="slide470.xml"/><Relationship Id="rId2" Type="http://schemas.openxmlformats.org/officeDocument/2006/relationships/image" Target="../media/image274.jpg"/><Relationship Id="rId1" Type="http://schemas.openxmlformats.org/officeDocument/2006/relationships/slideLayout" Target="../slideLayouts/slideLayout2.xml"/><Relationship Id="rId4" Type="http://schemas.openxmlformats.org/officeDocument/2006/relationships/slide" Target="slide472.xml"/></Relationships>
</file>

<file path=ppt/slides/_rels/slide472.xml.rels><?xml version="1.0" encoding="UTF-8" standalone="yes"?>
<Relationships xmlns="http://schemas.openxmlformats.org/package/2006/relationships"><Relationship Id="rId3" Type="http://schemas.openxmlformats.org/officeDocument/2006/relationships/slide" Target="slide471.xml"/><Relationship Id="rId2" Type="http://schemas.openxmlformats.org/officeDocument/2006/relationships/image" Target="../media/image275.jpg"/><Relationship Id="rId1" Type="http://schemas.openxmlformats.org/officeDocument/2006/relationships/slideLayout" Target="../slideLayouts/slideLayout2.xml"/><Relationship Id="rId4" Type="http://schemas.openxmlformats.org/officeDocument/2006/relationships/slide" Target="slide473.xml"/></Relationships>
</file>

<file path=ppt/slides/_rels/slide473.xml.rels><?xml version="1.0" encoding="UTF-8" standalone="yes"?>
<Relationships xmlns="http://schemas.openxmlformats.org/package/2006/relationships"><Relationship Id="rId3" Type="http://schemas.openxmlformats.org/officeDocument/2006/relationships/slide" Target="slide472.xml"/><Relationship Id="rId2" Type="http://schemas.openxmlformats.org/officeDocument/2006/relationships/image" Target="../media/image276.jpg"/><Relationship Id="rId1" Type="http://schemas.openxmlformats.org/officeDocument/2006/relationships/slideLayout" Target="../slideLayouts/slideLayout2.xml"/><Relationship Id="rId4" Type="http://schemas.openxmlformats.org/officeDocument/2006/relationships/slide" Target="slide474.xml"/></Relationships>
</file>

<file path=ppt/slides/_rels/slide474.xml.rels><?xml version="1.0" encoding="UTF-8" standalone="yes"?>
<Relationships xmlns="http://schemas.openxmlformats.org/package/2006/relationships"><Relationship Id="rId3" Type="http://schemas.openxmlformats.org/officeDocument/2006/relationships/slide" Target="slide473.xml"/><Relationship Id="rId2" Type="http://schemas.openxmlformats.org/officeDocument/2006/relationships/image" Target="../media/image277.jpg"/><Relationship Id="rId1" Type="http://schemas.openxmlformats.org/officeDocument/2006/relationships/slideLayout" Target="../slideLayouts/slideLayout2.xml"/><Relationship Id="rId4" Type="http://schemas.openxmlformats.org/officeDocument/2006/relationships/slide" Target="slide475.xml"/></Relationships>
</file>

<file path=ppt/slides/_rels/slide475.xml.rels><?xml version="1.0" encoding="UTF-8" standalone="yes"?>
<Relationships xmlns="http://schemas.openxmlformats.org/package/2006/relationships"><Relationship Id="rId3" Type="http://schemas.openxmlformats.org/officeDocument/2006/relationships/slide" Target="slide474.xml"/><Relationship Id="rId2" Type="http://schemas.openxmlformats.org/officeDocument/2006/relationships/image" Target="../media/image278.jpg"/><Relationship Id="rId1" Type="http://schemas.openxmlformats.org/officeDocument/2006/relationships/slideLayout" Target="../slideLayouts/slideLayout2.xml"/><Relationship Id="rId4" Type="http://schemas.openxmlformats.org/officeDocument/2006/relationships/slide" Target="slide476.xml"/></Relationships>
</file>

<file path=ppt/slides/_rels/slide476.xml.rels><?xml version="1.0" encoding="UTF-8" standalone="yes"?>
<Relationships xmlns="http://schemas.openxmlformats.org/package/2006/relationships"><Relationship Id="rId3" Type="http://schemas.openxmlformats.org/officeDocument/2006/relationships/slide" Target="slide475.xml"/><Relationship Id="rId2" Type="http://schemas.openxmlformats.org/officeDocument/2006/relationships/image" Target="../media/image279.jpg"/><Relationship Id="rId1" Type="http://schemas.openxmlformats.org/officeDocument/2006/relationships/slideLayout" Target="../slideLayouts/slideLayout2.xml"/><Relationship Id="rId4" Type="http://schemas.openxmlformats.org/officeDocument/2006/relationships/slide" Target="slide477.xml"/></Relationships>
</file>

<file path=ppt/slides/_rels/slide477.xml.rels><?xml version="1.0" encoding="UTF-8" standalone="yes"?>
<Relationships xmlns="http://schemas.openxmlformats.org/package/2006/relationships"><Relationship Id="rId3" Type="http://schemas.openxmlformats.org/officeDocument/2006/relationships/slide" Target="slide476.xml"/><Relationship Id="rId2" Type="http://schemas.openxmlformats.org/officeDocument/2006/relationships/image" Target="../media/image280.jpg"/><Relationship Id="rId1" Type="http://schemas.openxmlformats.org/officeDocument/2006/relationships/slideLayout" Target="../slideLayouts/slideLayout2.xml"/><Relationship Id="rId4" Type="http://schemas.openxmlformats.org/officeDocument/2006/relationships/slide" Target="slide478.xml"/></Relationships>
</file>

<file path=ppt/slides/_rels/slide478.xml.rels><?xml version="1.0" encoding="UTF-8" standalone="yes"?>
<Relationships xmlns="http://schemas.openxmlformats.org/package/2006/relationships"><Relationship Id="rId3" Type="http://schemas.openxmlformats.org/officeDocument/2006/relationships/slide" Target="slide477.xml"/><Relationship Id="rId2" Type="http://schemas.openxmlformats.org/officeDocument/2006/relationships/image" Target="../media/image281.jpg"/><Relationship Id="rId1" Type="http://schemas.openxmlformats.org/officeDocument/2006/relationships/slideLayout" Target="../slideLayouts/slideLayout2.xml"/><Relationship Id="rId4" Type="http://schemas.openxmlformats.org/officeDocument/2006/relationships/slide" Target="slide479.xml"/></Relationships>
</file>

<file path=ppt/slides/_rels/slide479.xml.rels><?xml version="1.0" encoding="UTF-8" standalone="yes"?>
<Relationships xmlns="http://schemas.openxmlformats.org/package/2006/relationships"><Relationship Id="rId3" Type="http://schemas.openxmlformats.org/officeDocument/2006/relationships/slide" Target="slide478.xml"/><Relationship Id="rId2" Type="http://schemas.openxmlformats.org/officeDocument/2006/relationships/image" Target="../media/image282.jpg"/><Relationship Id="rId1" Type="http://schemas.openxmlformats.org/officeDocument/2006/relationships/slideLayout" Target="../slideLayouts/slideLayout2.xml"/><Relationship Id="rId4" Type="http://schemas.openxmlformats.org/officeDocument/2006/relationships/slide" Target="slide480.xml"/></Relationships>
</file>

<file path=ppt/slides/_rels/slide48.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slide" Target="slide47.xml"/></Relationships>
</file>

<file path=ppt/slides/_rels/slide480.xml.rels><?xml version="1.0" encoding="UTF-8" standalone="yes"?>
<Relationships xmlns="http://schemas.openxmlformats.org/package/2006/relationships"><Relationship Id="rId3" Type="http://schemas.openxmlformats.org/officeDocument/2006/relationships/slide" Target="slide479.xml"/><Relationship Id="rId2" Type="http://schemas.openxmlformats.org/officeDocument/2006/relationships/image" Target="../media/image283.jpg"/><Relationship Id="rId1" Type="http://schemas.openxmlformats.org/officeDocument/2006/relationships/slideLayout" Target="../slideLayouts/slideLayout2.xml"/><Relationship Id="rId4" Type="http://schemas.openxmlformats.org/officeDocument/2006/relationships/slide" Target="slide481.xml"/></Relationships>
</file>

<file path=ppt/slides/_rels/slide481.xml.rels><?xml version="1.0" encoding="UTF-8" standalone="yes"?>
<Relationships xmlns="http://schemas.openxmlformats.org/package/2006/relationships"><Relationship Id="rId3" Type="http://schemas.openxmlformats.org/officeDocument/2006/relationships/slide" Target="slide480.xml"/><Relationship Id="rId2" Type="http://schemas.openxmlformats.org/officeDocument/2006/relationships/image" Target="../media/image284.jpg"/><Relationship Id="rId1" Type="http://schemas.openxmlformats.org/officeDocument/2006/relationships/slideLayout" Target="../slideLayouts/slideLayout2.xml"/><Relationship Id="rId4" Type="http://schemas.openxmlformats.org/officeDocument/2006/relationships/slide" Target="slide482.xml"/></Relationships>
</file>

<file path=ppt/slides/_rels/slide482.xml.rels><?xml version="1.0" encoding="UTF-8" standalone="yes"?>
<Relationships xmlns="http://schemas.openxmlformats.org/package/2006/relationships"><Relationship Id="rId3" Type="http://schemas.openxmlformats.org/officeDocument/2006/relationships/slide" Target="slide481.xml"/><Relationship Id="rId2" Type="http://schemas.openxmlformats.org/officeDocument/2006/relationships/image" Target="../media/image285.jpg"/><Relationship Id="rId1" Type="http://schemas.openxmlformats.org/officeDocument/2006/relationships/slideLayout" Target="../slideLayouts/slideLayout2.xml"/><Relationship Id="rId4" Type="http://schemas.openxmlformats.org/officeDocument/2006/relationships/slide" Target="slide483.xml"/></Relationships>
</file>

<file path=ppt/slides/_rels/slide483.xml.rels><?xml version="1.0" encoding="UTF-8" standalone="yes"?>
<Relationships xmlns="http://schemas.openxmlformats.org/package/2006/relationships"><Relationship Id="rId3" Type="http://schemas.openxmlformats.org/officeDocument/2006/relationships/slide" Target="slide482.xml"/><Relationship Id="rId2" Type="http://schemas.openxmlformats.org/officeDocument/2006/relationships/image" Target="../media/image286.jpg"/><Relationship Id="rId1" Type="http://schemas.openxmlformats.org/officeDocument/2006/relationships/slideLayout" Target="../slideLayouts/slideLayout2.xml"/><Relationship Id="rId4" Type="http://schemas.openxmlformats.org/officeDocument/2006/relationships/slide" Target="slide484.xml"/></Relationships>
</file>

<file path=ppt/slides/_rels/slide484.xml.rels><?xml version="1.0" encoding="UTF-8" standalone="yes"?>
<Relationships xmlns="http://schemas.openxmlformats.org/package/2006/relationships"><Relationship Id="rId3" Type="http://schemas.openxmlformats.org/officeDocument/2006/relationships/slide" Target="slide483.xml"/><Relationship Id="rId2" Type="http://schemas.openxmlformats.org/officeDocument/2006/relationships/image" Target="../media/image287.jpg"/><Relationship Id="rId1" Type="http://schemas.openxmlformats.org/officeDocument/2006/relationships/slideLayout" Target="../slideLayouts/slideLayout2.xml"/><Relationship Id="rId4" Type="http://schemas.openxmlformats.org/officeDocument/2006/relationships/slide" Target="slide485.xml"/></Relationships>
</file>

<file path=ppt/slides/_rels/slide485.xml.rels><?xml version="1.0" encoding="UTF-8" standalone="yes"?>
<Relationships xmlns="http://schemas.openxmlformats.org/package/2006/relationships"><Relationship Id="rId3" Type="http://schemas.openxmlformats.org/officeDocument/2006/relationships/slide" Target="slide484.xml"/><Relationship Id="rId2" Type="http://schemas.openxmlformats.org/officeDocument/2006/relationships/image" Target="../media/image288.jpg"/><Relationship Id="rId1" Type="http://schemas.openxmlformats.org/officeDocument/2006/relationships/slideLayout" Target="../slideLayouts/slideLayout2.xml"/><Relationship Id="rId4" Type="http://schemas.openxmlformats.org/officeDocument/2006/relationships/slide" Target="slide486.xml"/></Relationships>
</file>

<file path=ppt/slides/_rels/slide486.xml.rels><?xml version="1.0" encoding="UTF-8" standalone="yes"?>
<Relationships xmlns="http://schemas.openxmlformats.org/package/2006/relationships"><Relationship Id="rId3" Type="http://schemas.openxmlformats.org/officeDocument/2006/relationships/slide" Target="slide485.xml"/><Relationship Id="rId2" Type="http://schemas.openxmlformats.org/officeDocument/2006/relationships/image" Target="../media/image289.jpg"/><Relationship Id="rId1" Type="http://schemas.openxmlformats.org/officeDocument/2006/relationships/slideLayout" Target="../slideLayouts/slideLayout2.xml"/><Relationship Id="rId4" Type="http://schemas.openxmlformats.org/officeDocument/2006/relationships/slide" Target="slide455.xml"/></Relationships>
</file>

<file path=ppt/slides/_rels/slide487.xml.rels><?xml version="1.0" encoding="UTF-8" standalone="yes"?>
<Relationships xmlns="http://schemas.openxmlformats.org/package/2006/relationships"><Relationship Id="rId3" Type="http://schemas.openxmlformats.org/officeDocument/2006/relationships/slide" Target="slide455.xml"/><Relationship Id="rId2" Type="http://schemas.openxmlformats.org/officeDocument/2006/relationships/image" Target="../media/image290.jpg"/><Relationship Id="rId1" Type="http://schemas.openxmlformats.org/officeDocument/2006/relationships/slideLayout" Target="../slideLayouts/slideLayout2.xml"/><Relationship Id="rId4" Type="http://schemas.openxmlformats.org/officeDocument/2006/relationships/slide" Target="slide488.xml"/></Relationships>
</file>

<file path=ppt/slides/_rels/slide488.xml.rels><?xml version="1.0" encoding="UTF-8" standalone="yes"?>
<Relationships xmlns="http://schemas.openxmlformats.org/package/2006/relationships"><Relationship Id="rId3" Type="http://schemas.openxmlformats.org/officeDocument/2006/relationships/slide" Target="slide487.xml"/><Relationship Id="rId2" Type="http://schemas.openxmlformats.org/officeDocument/2006/relationships/image" Target="../media/image291.jpg"/><Relationship Id="rId1" Type="http://schemas.openxmlformats.org/officeDocument/2006/relationships/slideLayout" Target="../slideLayouts/slideLayout2.xml"/><Relationship Id="rId4" Type="http://schemas.openxmlformats.org/officeDocument/2006/relationships/slide" Target="slide489.xml"/></Relationships>
</file>

<file path=ppt/slides/_rels/slide489.xml.rels><?xml version="1.0" encoding="UTF-8" standalone="yes"?>
<Relationships xmlns="http://schemas.openxmlformats.org/package/2006/relationships"><Relationship Id="rId3" Type="http://schemas.openxmlformats.org/officeDocument/2006/relationships/slide" Target="slide488.xml"/><Relationship Id="rId2" Type="http://schemas.openxmlformats.org/officeDocument/2006/relationships/image" Target="../media/image292.jpg"/><Relationship Id="rId1" Type="http://schemas.openxmlformats.org/officeDocument/2006/relationships/slideLayout" Target="../slideLayouts/slideLayout2.xml"/><Relationship Id="rId4" Type="http://schemas.openxmlformats.org/officeDocument/2006/relationships/slide" Target="slide490.xml"/></Relationships>
</file>

<file path=ppt/slides/_rels/slide49.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slide" Target="slide48.xml"/></Relationships>
</file>

<file path=ppt/slides/_rels/slide490.xml.rels><?xml version="1.0" encoding="UTF-8" standalone="yes"?>
<Relationships xmlns="http://schemas.openxmlformats.org/package/2006/relationships"><Relationship Id="rId3" Type="http://schemas.openxmlformats.org/officeDocument/2006/relationships/slide" Target="slide489.xml"/><Relationship Id="rId2" Type="http://schemas.openxmlformats.org/officeDocument/2006/relationships/image" Target="../media/image293.jpg"/><Relationship Id="rId1" Type="http://schemas.openxmlformats.org/officeDocument/2006/relationships/slideLayout" Target="../slideLayouts/slideLayout2.xml"/><Relationship Id="rId4" Type="http://schemas.openxmlformats.org/officeDocument/2006/relationships/slide" Target="slide491.xml"/></Relationships>
</file>

<file path=ppt/slides/_rels/slide491.xml.rels><?xml version="1.0" encoding="UTF-8" standalone="yes"?>
<Relationships xmlns="http://schemas.openxmlformats.org/package/2006/relationships"><Relationship Id="rId3" Type="http://schemas.openxmlformats.org/officeDocument/2006/relationships/slide" Target="slide490.xml"/><Relationship Id="rId2" Type="http://schemas.openxmlformats.org/officeDocument/2006/relationships/image" Target="../media/image294.jpg"/><Relationship Id="rId1" Type="http://schemas.openxmlformats.org/officeDocument/2006/relationships/slideLayout" Target="../slideLayouts/slideLayout2.xml"/><Relationship Id="rId4" Type="http://schemas.openxmlformats.org/officeDocument/2006/relationships/slide" Target="slide492.xml"/></Relationships>
</file>

<file path=ppt/slides/_rels/slide492.xml.rels><?xml version="1.0" encoding="UTF-8" standalone="yes"?>
<Relationships xmlns="http://schemas.openxmlformats.org/package/2006/relationships"><Relationship Id="rId3" Type="http://schemas.openxmlformats.org/officeDocument/2006/relationships/slide" Target="slide491.xml"/><Relationship Id="rId2" Type="http://schemas.openxmlformats.org/officeDocument/2006/relationships/image" Target="../media/image295.jpg"/><Relationship Id="rId1" Type="http://schemas.openxmlformats.org/officeDocument/2006/relationships/slideLayout" Target="../slideLayouts/slideLayout2.xml"/><Relationship Id="rId4" Type="http://schemas.openxmlformats.org/officeDocument/2006/relationships/slide" Target="slide493.xml"/></Relationships>
</file>

<file path=ppt/slides/_rels/slide493.xml.rels><?xml version="1.0" encoding="UTF-8" standalone="yes"?>
<Relationships xmlns="http://schemas.openxmlformats.org/package/2006/relationships"><Relationship Id="rId3" Type="http://schemas.openxmlformats.org/officeDocument/2006/relationships/slide" Target="slide492.xml"/><Relationship Id="rId2" Type="http://schemas.openxmlformats.org/officeDocument/2006/relationships/image" Target="../media/image296.jpg"/><Relationship Id="rId1" Type="http://schemas.openxmlformats.org/officeDocument/2006/relationships/slideLayout" Target="../slideLayouts/slideLayout2.xml"/><Relationship Id="rId4" Type="http://schemas.openxmlformats.org/officeDocument/2006/relationships/slide" Target="slide494.xml"/></Relationships>
</file>

<file path=ppt/slides/_rels/slide494.xml.rels><?xml version="1.0" encoding="UTF-8" standalone="yes"?>
<Relationships xmlns="http://schemas.openxmlformats.org/package/2006/relationships"><Relationship Id="rId3" Type="http://schemas.openxmlformats.org/officeDocument/2006/relationships/slide" Target="slide493.xml"/><Relationship Id="rId2" Type="http://schemas.openxmlformats.org/officeDocument/2006/relationships/image" Target="../media/image297.jpg"/><Relationship Id="rId1" Type="http://schemas.openxmlformats.org/officeDocument/2006/relationships/slideLayout" Target="../slideLayouts/slideLayout2.xml"/><Relationship Id="rId4" Type="http://schemas.openxmlformats.org/officeDocument/2006/relationships/slide" Target="slide495.xml"/></Relationships>
</file>

<file path=ppt/slides/_rels/slide495.xml.rels><?xml version="1.0" encoding="UTF-8" standalone="yes"?>
<Relationships xmlns="http://schemas.openxmlformats.org/package/2006/relationships"><Relationship Id="rId3" Type="http://schemas.openxmlformats.org/officeDocument/2006/relationships/slide" Target="slide494.xml"/><Relationship Id="rId2" Type="http://schemas.openxmlformats.org/officeDocument/2006/relationships/image" Target="../media/image298.jpg"/><Relationship Id="rId1" Type="http://schemas.openxmlformats.org/officeDocument/2006/relationships/slideLayout" Target="../slideLayouts/slideLayout2.xml"/><Relationship Id="rId4" Type="http://schemas.openxmlformats.org/officeDocument/2006/relationships/slide" Target="slide496.xml"/></Relationships>
</file>

<file path=ppt/slides/_rels/slide496.xml.rels><?xml version="1.0" encoding="UTF-8" standalone="yes"?>
<Relationships xmlns="http://schemas.openxmlformats.org/package/2006/relationships"><Relationship Id="rId3" Type="http://schemas.openxmlformats.org/officeDocument/2006/relationships/slide" Target="slide495.xml"/><Relationship Id="rId2" Type="http://schemas.openxmlformats.org/officeDocument/2006/relationships/image" Target="../media/image299.jpg"/><Relationship Id="rId1" Type="http://schemas.openxmlformats.org/officeDocument/2006/relationships/slideLayout" Target="../slideLayouts/slideLayout2.xml"/><Relationship Id="rId5" Type="http://schemas.openxmlformats.org/officeDocument/2006/relationships/image" Target="../media/image300.png"/><Relationship Id="rId4" Type="http://schemas.openxmlformats.org/officeDocument/2006/relationships/slide" Target="slide497.xml"/></Relationships>
</file>

<file path=ppt/slides/_rels/slide497.xml.rels><?xml version="1.0" encoding="UTF-8" standalone="yes"?>
<Relationships xmlns="http://schemas.openxmlformats.org/package/2006/relationships"><Relationship Id="rId3" Type="http://schemas.openxmlformats.org/officeDocument/2006/relationships/slide" Target="slide496.xml"/><Relationship Id="rId2" Type="http://schemas.openxmlformats.org/officeDocument/2006/relationships/image" Target="../media/image299.jpg"/><Relationship Id="rId1" Type="http://schemas.openxmlformats.org/officeDocument/2006/relationships/slideLayout" Target="../slideLayouts/slideLayout2.xml"/><Relationship Id="rId4" Type="http://schemas.openxmlformats.org/officeDocument/2006/relationships/slide" Target="slide498.xml"/></Relationships>
</file>

<file path=ppt/slides/_rels/slide498.xml.rels><?xml version="1.0" encoding="UTF-8" standalone="yes"?>
<Relationships xmlns="http://schemas.openxmlformats.org/package/2006/relationships"><Relationship Id="rId3" Type="http://schemas.openxmlformats.org/officeDocument/2006/relationships/slide" Target="slide497.xml"/><Relationship Id="rId2" Type="http://schemas.openxmlformats.org/officeDocument/2006/relationships/image" Target="../media/image300.jpg"/><Relationship Id="rId1" Type="http://schemas.openxmlformats.org/officeDocument/2006/relationships/slideLayout" Target="../slideLayouts/slideLayout2.xml"/><Relationship Id="rId4" Type="http://schemas.openxmlformats.org/officeDocument/2006/relationships/slide" Target="slide499.xml"/></Relationships>
</file>

<file path=ppt/slides/_rels/slide499.xml.rels><?xml version="1.0" encoding="UTF-8" standalone="yes"?>
<Relationships xmlns="http://schemas.openxmlformats.org/package/2006/relationships"><Relationship Id="rId3" Type="http://schemas.openxmlformats.org/officeDocument/2006/relationships/slide" Target="slide498.xml"/><Relationship Id="rId2" Type="http://schemas.openxmlformats.org/officeDocument/2006/relationships/image" Target="../media/image301.jpg"/><Relationship Id="rId1" Type="http://schemas.openxmlformats.org/officeDocument/2006/relationships/slideLayout" Target="../slideLayouts/slideLayout2.xml"/><Relationship Id="rId4" Type="http://schemas.openxmlformats.org/officeDocument/2006/relationships/slide" Target="slide500.xm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 Target="slide6.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slide" Target="slide49.xml"/></Relationships>
</file>

<file path=ppt/slides/_rels/slide500.xml.rels><?xml version="1.0" encoding="UTF-8" standalone="yes"?>
<Relationships xmlns="http://schemas.openxmlformats.org/package/2006/relationships"><Relationship Id="rId3" Type="http://schemas.openxmlformats.org/officeDocument/2006/relationships/slide" Target="slide499.xml"/><Relationship Id="rId2" Type="http://schemas.openxmlformats.org/officeDocument/2006/relationships/image" Target="../media/image302.jpg"/><Relationship Id="rId1" Type="http://schemas.openxmlformats.org/officeDocument/2006/relationships/slideLayout" Target="../slideLayouts/slideLayout2.xml"/><Relationship Id="rId4" Type="http://schemas.openxmlformats.org/officeDocument/2006/relationships/slide" Target="slide501.xml"/></Relationships>
</file>

<file path=ppt/slides/_rels/slide501.xml.rels><?xml version="1.0" encoding="UTF-8" standalone="yes"?>
<Relationships xmlns="http://schemas.openxmlformats.org/package/2006/relationships"><Relationship Id="rId3" Type="http://schemas.openxmlformats.org/officeDocument/2006/relationships/slide" Target="slide500.xml"/><Relationship Id="rId2" Type="http://schemas.openxmlformats.org/officeDocument/2006/relationships/image" Target="../media/image303.jpg"/><Relationship Id="rId1" Type="http://schemas.openxmlformats.org/officeDocument/2006/relationships/slideLayout" Target="../slideLayouts/slideLayout2.xml"/><Relationship Id="rId4" Type="http://schemas.openxmlformats.org/officeDocument/2006/relationships/slide" Target="slide502.xml"/></Relationships>
</file>

<file path=ppt/slides/_rels/slide502.xml.rels><?xml version="1.0" encoding="UTF-8" standalone="yes"?>
<Relationships xmlns="http://schemas.openxmlformats.org/package/2006/relationships"><Relationship Id="rId3" Type="http://schemas.openxmlformats.org/officeDocument/2006/relationships/slide" Target="slide501.xml"/><Relationship Id="rId2" Type="http://schemas.openxmlformats.org/officeDocument/2006/relationships/image" Target="../media/image304.jpg"/><Relationship Id="rId1" Type="http://schemas.openxmlformats.org/officeDocument/2006/relationships/slideLayout" Target="../slideLayouts/slideLayout2.xml"/><Relationship Id="rId4" Type="http://schemas.openxmlformats.org/officeDocument/2006/relationships/slide" Target="slide503.xml"/></Relationships>
</file>

<file path=ppt/slides/_rels/slide503.xml.rels><?xml version="1.0" encoding="UTF-8" standalone="yes"?>
<Relationships xmlns="http://schemas.openxmlformats.org/package/2006/relationships"><Relationship Id="rId3" Type="http://schemas.openxmlformats.org/officeDocument/2006/relationships/slide" Target="slide502.xml"/><Relationship Id="rId2" Type="http://schemas.openxmlformats.org/officeDocument/2006/relationships/image" Target="../media/image305.jpg"/><Relationship Id="rId1" Type="http://schemas.openxmlformats.org/officeDocument/2006/relationships/slideLayout" Target="../slideLayouts/slideLayout2.xml"/><Relationship Id="rId4" Type="http://schemas.openxmlformats.org/officeDocument/2006/relationships/slide" Target="slide504.xml"/></Relationships>
</file>

<file path=ppt/slides/_rels/slide504.xml.rels><?xml version="1.0" encoding="UTF-8" standalone="yes"?>
<Relationships xmlns="http://schemas.openxmlformats.org/package/2006/relationships"><Relationship Id="rId3" Type="http://schemas.openxmlformats.org/officeDocument/2006/relationships/slide" Target="slide503.xml"/><Relationship Id="rId2" Type="http://schemas.openxmlformats.org/officeDocument/2006/relationships/image" Target="../media/image306.jpg"/><Relationship Id="rId1" Type="http://schemas.openxmlformats.org/officeDocument/2006/relationships/slideLayout" Target="../slideLayouts/slideLayout2.xml"/><Relationship Id="rId4" Type="http://schemas.openxmlformats.org/officeDocument/2006/relationships/slide" Target="slide505.xml"/></Relationships>
</file>

<file path=ppt/slides/_rels/slide505.xml.rels><?xml version="1.0" encoding="UTF-8" standalone="yes"?>
<Relationships xmlns="http://schemas.openxmlformats.org/package/2006/relationships"><Relationship Id="rId3" Type="http://schemas.openxmlformats.org/officeDocument/2006/relationships/slide" Target="slide504.xml"/><Relationship Id="rId2" Type="http://schemas.openxmlformats.org/officeDocument/2006/relationships/image" Target="../media/image307.jpg"/><Relationship Id="rId1" Type="http://schemas.openxmlformats.org/officeDocument/2006/relationships/slideLayout" Target="../slideLayouts/slideLayout2.xml"/><Relationship Id="rId4" Type="http://schemas.openxmlformats.org/officeDocument/2006/relationships/slide" Target="slide506.xml"/></Relationships>
</file>

<file path=ppt/slides/_rels/slide506.xml.rels><?xml version="1.0" encoding="UTF-8" standalone="yes"?>
<Relationships xmlns="http://schemas.openxmlformats.org/package/2006/relationships"><Relationship Id="rId3" Type="http://schemas.openxmlformats.org/officeDocument/2006/relationships/slide" Target="slide505.xml"/><Relationship Id="rId2" Type="http://schemas.openxmlformats.org/officeDocument/2006/relationships/image" Target="../media/image308.jpg"/><Relationship Id="rId1" Type="http://schemas.openxmlformats.org/officeDocument/2006/relationships/slideLayout" Target="../slideLayouts/slideLayout2.xml"/><Relationship Id="rId4" Type="http://schemas.openxmlformats.org/officeDocument/2006/relationships/slide" Target="slide507.xml"/></Relationships>
</file>

<file path=ppt/slides/_rels/slide507.xml.rels><?xml version="1.0" encoding="UTF-8" standalone="yes"?>
<Relationships xmlns="http://schemas.openxmlformats.org/package/2006/relationships"><Relationship Id="rId3" Type="http://schemas.openxmlformats.org/officeDocument/2006/relationships/slide" Target="slide506.xml"/><Relationship Id="rId2" Type="http://schemas.openxmlformats.org/officeDocument/2006/relationships/image" Target="../media/image309.jpg"/><Relationship Id="rId1" Type="http://schemas.openxmlformats.org/officeDocument/2006/relationships/slideLayout" Target="../slideLayouts/slideLayout2.xml"/><Relationship Id="rId4" Type="http://schemas.openxmlformats.org/officeDocument/2006/relationships/slide" Target="slide508.xml"/></Relationships>
</file>

<file path=ppt/slides/_rels/slide508.xml.rels><?xml version="1.0" encoding="UTF-8" standalone="yes"?>
<Relationships xmlns="http://schemas.openxmlformats.org/package/2006/relationships"><Relationship Id="rId3" Type="http://schemas.openxmlformats.org/officeDocument/2006/relationships/slide" Target="slide507.xml"/><Relationship Id="rId2" Type="http://schemas.openxmlformats.org/officeDocument/2006/relationships/image" Target="../media/image310.jpg"/><Relationship Id="rId1" Type="http://schemas.openxmlformats.org/officeDocument/2006/relationships/slideLayout" Target="../slideLayouts/slideLayout2.xml"/><Relationship Id="rId4" Type="http://schemas.openxmlformats.org/officeDocument/2006/relationships/slide" Target="slide509.xml"/></Relationships>
</file>

<file path=ppt/slides/_rels/slide509.xml.rels><?xml version="1.0" encoding="UTF-8" standalone="yes"?>
<Relationships xmlns="http://schemas.openxmlformats.org/package/2006/relationships"><Relationship Id="rId3" Type="http://schemas.openxmlformats.org/officeDocument/2006/relationships/slide" Target="slide508.xml"/><Relationship Id="rId2" Type="http://schemas.openxmlformats.org/officeDocument/2006/relationships/image" Target="../media/image311.jpg"/><Relationship Id="rId1" Type="http://schemas.openxmlformats.org/officeDocument/2006/relationships/slideLayout" Target="../slideLayouts/slideLayout2.xml"/><Relationship Id="rId4" Type="http://schemas.openxmlformats.org/officeDocument/2006/relationships/slide" Target="slide510.xml"/></Relationships>
</file>

<file path=ppt/slides/_rels/slide51.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slide" Target="slide50.xml"/></Relationships>
</file>

<file path=ppt/slides/_rels/slide510.xml.rels><?xml version="1.0" encoding="UTF-8" standalone="yes"?>
<Relationships xmlns="http://schemas.openxmlformats.org/package/2006/relationships"><Relationship Id="rId3" Type="http://schemas.openxmlformats.org/officeDocument/2006/relationships/slide" Target="slide509.xml"/><Relationship Id="rId2" Type="http://schemas.openxmlformats.org/officeDocument/2006/relationships/image" Target="../media/image312.jpg"/><Relationship Id="rId1" Type="http://schemas.openxmlformats.org/officeDocument/2006/relationships/slideLayout" Target="../slideLayouts/slideLayout2.xml"/><Relationship Id="rId4" Type="http://schemas.openxmlformats.org/officeDocument/2006/relationships/slide" Target="slide511.xml"/></Relationships>
</file>

<file path=ppt/slides/_rels/slide511.xml.rels><?xml version="1.0" encoding="UTF-8" standalone="yes"?>
<Relationships xmlns="http://schemas.openxmlformats.org/package/2006/relationships"><Relationship Id="rId3" Type="http://schemas.openxmlformats.org/officeDocument/2006/relationships/slide" Target="slide510.xml"/><Relationship Id="rId2" Type="http://schemas.openxmlformats.org/officeDocument/2006/relationships/image" Target="../media/image313.jpg"/><Relationship Id="rId1" Type="http://schemas.openxmlformats.org/officeDocument/2006/relationships/slideLayout" Target="../slideLayouts/slideLayout2.xml"/><Relationship Id="rId4" Type="http://schemas.openxmlformats.org/officeDocument/2006/relationships/slide" Target="slide512.xml"/></Relationships>
</file>

<file path=ppt/slides/_rels/slide512.xml.rels><?xml version="1.0" encoding="UTF-8" standalone="yes"?>
<Relationships xmlns="http://schemas.openxmlformats.org/package/2006/relationships"><Relationship Id="rId3" Type="http://schemas.openxmlformats.org/officeDocument/2006/relationships/slide" Target="slide511.xml"/><Relationship Id="rId2" Type="http://schemas.openxmlformats.org/officeDocument/2006/relationships/image" Target="../media/image314.jpg"/><Relationship Id="rId1" Type="http://schemas.openxmlformats.org/officeDocument/2006/relationships/slideLayout" Target="../slideLayouts/slideLayout2.xml"/><Relationship Id="rId4" Type="http://schemas.openxmlformats.org/officeDocument/2006/relationships/slide" Target="slide513.xml"/></Relationships>
</file>

<file path=ppt/slides/_rels/slide513.xml.rels><?xml version="1.0" encoding="UTF-8" standalone="yes"?>
<Relationships xmlns="http://schemas.openxmlformats.org/package/2006/relationships"><Relationship Id="rId3" Type="http://schemas.openxmlformats.org/officeDocument/2006/relationships/slide" Target="slide512.xml"/><Relationship Id="rId2" Type="http://schemas.openxmlformats.org/officeDocument/2006/relationships/image" Target="../media/image315.jpg"/><Relationship Id="rId1" Type="http://schemas.openxmlformats.org/officeDocument/2006/relationships/slideLayout" Target="../slideLayouts/slideLayout2.xml"/><Relationship Id="rId4" Type="http://schemas.openxmlformats.org/officeDocument/2006/relationships/slide" Target="slide514.xml"/></Relationships>
</file>

<file path=ppt/slides/_rels/slide514.xml.rels><?xml version="1.0" encoding="UTF-8" standalone="yes"?>
<Relationships xmlns="http://schemas.openxmlformats.org/package/2006/relationships"><Relationship Id="rId3" Type="http://schemas.openxmlformats.org/officeDocument/2006/relationships/slide" Target="slide513.xml"/><Relationship Id="rId2" Type="http://schemas.openxmlformats.org/officeDocument/2006/relationships/image" Target="../media/image316.jpg"/><Relationship Id="rId1" Type="http://schemas.openxmlformats.org/officeDocument/2006/relationships/slideLayout" Target="../slideLayouts/slideLayout2.xml"/><Relationship Id="rId4" Type="http://schemas.openxmlformats.org/officeDocument/2006/relationships/slide" Target="slide515.xml"/></Relationships>
</file>

<file path=ppt/slides/_rels/slide515.xml.rels><?xml version="1.0" encoding="UTF-8" standalone="yes"?>
<Relationships xmlns="http://schemas.openxmlformats.org/package/2006/relationships"><Relationship Id="rId3" Type="http://schemas.openxmlformats.org/officeDocument/2006/relationships/slide" Target="slide514.xml"/><Relationship Id="rId2" Type="http://schemas.openxmlformats.org/officeDocument/2006/relationships/image" Target="../media/image317.jp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516.xml.rels><?xml version="1.0" encoding="UTF-8" standalone="yes"?>
<Relationships xmlns="http://schemas.openxmlformats.org/package/2006/relationships"><Relationship Id="rId3" Type="http://schemas.openxmlformats.org/officeDocument/2006/relationships/slide" Target="slide485.xml"/><Relationship Id="rId2" Type="http://schemas.openxmlformats.org/officeDocument/2006/relationships/image" Target="../media/image318.jpg"/><Relationship Id="rId1" Type="http://schemas.openxmlformats.org/officeDocument/2006/relationships/slideLayout" Target="../slideLayouts/slideLayout2.xml"/><Relationship Id="rId4" Type="http://schemas.openxmlformats.org/officeDocument/2006/relationships/slide" Target="slide517.xml"/></Relationships>
</file>

<file path=ppt/slides/_rels/slide517.xml.rels><?xml version="1.0" encoding="UTF-8" standalone="yes"?>
<Relationships xmlns="http://schemas.openxmlformats.org/package/2006/relationships"><Relationship Id="rId3" Type="http://schemas.openxmlformats.org/officeDocument/2006/relationships/slide" Target="slide455.xml"/><Relationship Id="rId2" Type="http://schemas.openxmlformats.org/officeDocument/2006/relationships/image" Target="../media/image319.jpg"/><Relationship Id="rId1" Type="http://schemas.openxmlformats.org/officeDocument/2006/relationships/slideLayout" Target="../slideLayouts/slideLayout2.xml"/><Relationship Id="rId4" Type="http://schemas.openxmlformats.org/officeDocument/2006/relationships/slide" Target="slide518.xml"/></Relationships>
</file>

<file path=ppt/slides/_rels/slide518.xml.rels><?xml version="1.0" encoding="UTF-8" standalone="yes"?>
<Relationships xmlns="http://schemas.openxmlformats.org/package/2006/relationships"><Relationship Id="rId3" Type="http://schemas.openxmlformats.org/officeDocument/2006/relationships/slide" Target="slide517.xml"/><Relationship Id="rId2" Type="http://schemas.openxmlformats.org/officeDocument/2006/relationships/image" Target="../media/image320.jpg"/><Relationship Id="rId1" Type="http://schemas.openxmlformats.org/officeDocument/2006/relationships/slideLayout" Target="../slideLayouts/slideLayout2.xml"/><Relationship Id="rId4" Type="http://schemas.openxmlformats.org/officeDocument/2006/relationships/slide" Target="slide519.xml"/></Relationships>
</file>

<file path=ppt/slides/_rels/slide519.xml.rels><?xml version="1.0" encoding="UTF-8" standalone="yes"?>
<Relationships xmlns="http://schemas.openxmlformats.org/package/2006/relationships"><Relationship Id="rId3" Type="http://schemas.openxmlformats.org/officeDocument/2006/relationships/slide" Target="slide518.xml"/><Relationship Id="rId2" Type="http://schemas.openxmlformats.org/officeDocument/2006/relationships/image" Target="../media/image321.jpg"/><Relationship Id="rId1" Type="http://schemas.openxmlformats.org/officeDocument/2006/relationships/slideLayout" Target="../slideLayouts/slideLayout2.xml"/><Relationship Id="rId4" Type="http://schemas.openxmlformats.org/officeDocument/2006/relationships/slide" Target="slide520.xml"/></Relationships>
</file>

<file path=ppt/slides/_rels/slide52.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slide" Target="slide51.xml"/></Relationships>
</file>

<file path=ppt/slides/_rels/slide520.xml.rels><?xml version="1.0" encoding="UTF-8" standalone="yes"?>
<Relationships xmlns="http://schemas.openxmlformats.org/package/2006/relationships"><Relationship Id="rId3" Type="http://schemas.openxmlformats.org/officeDocument/2006/relationships/slide" Target="slide519.xml"/><Relationship Id="rId2" Type="http://schemas.openxmlformats.org/officeDocument/2006/relationships/image" Target="../media/image322.jpg"/><Relationship Id="rId1" Type="http://schemas.openxmlformats.org/officeDocument/2006/relationships/slideLayout" Target="../slideLayouts/slideLayout2.xml"/><Relationship Id="rId4" Type="http://schemas.openxmlformats.org/officeDocument/2006/relationships/slide" Target="slide521.xml"/></Relationships>
</file>

<file path=ppt/slides/_rels/slide521.xml.rels><?xml version="1.0" encoding="UTF-8" standalone="yes"?>
<Relationships xmlns="http://schemas.openxmlformats.org/package/2006/relationships"><Relationship Id="rId3" Type="http://schemas.openxmlformats.org/officeDocument/2006/relationships/slide" Target="slide520.xml"/><Relationship Id="rId2" Type="http://schemas.openxmlformats.org/officeDocument/2006/relationships/image" Target="../media/image323.jpg"/><Relationship Id="rId1" Type="http://schemas.openxmlformats.org/officeDocument/2006/relationships/slideLayout" Target="../slideLayouts/slideLayout2.xml"/><Relationship Id="rId4" Type="http://schemas.openxmlformats.org/officeDocument/2006/relationships/slide" Target="slide522.xml"/></Relationships>
</file>

<file path=ppt/slides/_rels/slide522.xml.rels><?xml version="1.0" encoding="UTF-8" standalone="yes"?>
<Relationships xmlns="http://schemas.openxmlformats.org/package/2006/relationships"><Relationship Id="rId3" Type="http://schemas.openxmlformats.org/officeDocument/2006/relationships/slide" Target="slide523.xml"/><Relationship Id="rId2" Type="http://schemas.openxmlformats.org/officeDocument/2006/relationships/slide" Target="slide521.xml"/><Relationship Id="rId1" Type="http://schemas.openxmlformats.org/officeDocument/2006/relationships/slideLayout" Target="../slideLayouts/slideLayout2.xml"/><Relationship Id="rId4" Type="http://schemas.openxmlformats.org/officeDocument/2006/relationships/image" Target="../media/image325.png"/></Relationships>
</file>

<file path=ppt/slides/_rels/slide523.xml.rels><?xml version="1.0" encoding="UTF-8" standalone="yes"?>
<Relationships xmlns="http://schemas.openxmlformats.org/package/2006/relationships"><Relationship Id="rId3" Type="http://schemas.openxmlformats.org/officeDocument/2006/relationships/slide" Target="slide522.xml"/><Relationship Id="rId2" Type="http://schemas.openxmlformats.org/officeDocument/2006/relationships/image" Target="../media/image324.jpg"/><Relationship Id="rId1" Type="http://schemas.openxmlformats.org/officeDocument/2006/relationships/slideLayout" Target="../slideLayouts/slideLayout2.xml"/><Relationship Id="rId4" Type="http://schemas.openxmlformats.org/officeDocument/2006/relationships/slide" Target="slide524.xml"/></Relationships>
</file>

<file path=ppt/slides/_rels/slide524.xml.rels><?xml version="1.0" encoding="UTF-8" standalone="yes"?>
<Relationships xmlns="http://schemas.openxmlformats.org/package/2006/relationships"><Relationship Id="rId3" Type="http://schemas.openxmlformats.org/officeDocument/2006/relationships/slide" Target="slide523.xml"/><Relationship Id="rId2" Type="http://schemas.openxmlformats.org/officeDocument/2006/relationships/image" Target="../media/image325.jpg"/><Relationship Id="rId1" Type="http://schemas.openxmlformats.org/officeDocument/2006/relationships/slideLayout" Target="../slideLayouts/slideLayout2.xml"/><Relationship Id="rId4" Type="http://schemas.openxmlformats.org/officeDocument/2006/relationships/slide" Target="slide525.xml"/></Relationships>
</file>

<file path=ppt/slides/_rels/slide525.xml.rels><?xml version="1.0" encoding="UTF-8" standalone="yes"?>
<Relationships xmlns="http://schemas.openxmlformats.org/package/2006/relationships"><Relationship Id="rId3" Type="http://schemas.openxmlformats.org/officeDocument/2006/relationships/slide" Target="slide524.xml"/><Relationship Id="rId2" Type="http://schemas.openxmlformats.org/officeDocument/2006/relationships/image" Target="../media/image326.jpeg"/><Relationship Id="rId1" Type="http://schemas.openxmlformats.org/officeDocument/2006/relationships/slideLayout" Target="../slideLayouts/slideLayout2.xml"/><Relationship Id="rId4" Type="http://schemas.openxmlformats.org/officeDocument/2006/relationships/slide" Target="slide526.xml"/></Relationships>
</file>

<file path=ppt/slides/_rels/slide526.xml.rels><?xml version="1.0" encoding="UTF-8" standalone="yes"?>
<Relationships xmlns="http://schemas.openxmlformats.org/package/2006/relationships"><Relationship Id="rId3" Type="http://schemas.openxmlformats.org/officeDocument/2006/relationships/slide" Target="slide525.xml"/><Relationship Id="rId2" Type="http://schemas.openxmlformats.org/officeDocument/2006/relationships/image" Target="../media/image327.jpeg"/><Relationship Id="rId1" Type="http://schemas.openxmlformats.org/officeDocument/2006/relationships/slideLayout" Target="../slideLayouts/slideLayout2.xml"/><Relationship Id="rId4" Type="http://schemas.openxmlformats.org/officeDocument/2006/relationships/slide" Target="slide455.xml"/></Relationships>
</file>

<file path=ppt/slides/_rels/slide527.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12" Type="http://schemas.openxmlformats.org/officeDocument/2006/relationships/slide" Target="slide2.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528.xml.rels><?xml version="1.0" encoding="UTF-8" standalone="yes"?>
<Relationships xmlns="http://schemas.openxmlformats.org/package/2006/relationships"><Relationship Id="rId3" Type="http://schemas.openxmlformats.org/officeDocument/2006/relationships/slide" Target="slide527.xml"/><Relationship Id="rId2" Type="http://schemas.openxmlformats.org/officeDocument/2006/relationships/image" Target="../media/image328.jpeg"/><Relationship Id="rId1" Type="http://schemas.openxmlformats.org/officeDocument/2006/relationships/slideLayout" Target="../slideLayouts/slideLayout2.xml"/><Relationship Id="rId4" Type="http://schemas.openxmlformats.org/officeDocument/2006/relationships/slide" Target="slide529.xml"/></Relationships>
</file>

<file path=ppt/slides/_rels/slide529.xml.rels><?xml version="1.0" encoding="UTF-8" standalone="yes"?>
<Relationships xmlns="http://schemas.openxmlformats.org/package/2006/relationships"><Relationship Id="rId3" Type="http://schemas.openxmlformats.org/officeDocument/2006/relationships/slide" Target="slide528.xml"/><Relationship Id="rId2" Type="http://schemas.openxmlformats.org/officeDocument/2006/relationships/image" Target="../media/image328.jpeg"/><Relationship Id="rId1" Type="http://schemas.openxmlformats.org/officeDocument/2006/relationships/slideLayout" Target="../slideLayouts/slideLayout2.xml"/><Relationship Id="rId4" Type="http://schemas.openxmlformats.org/officeDocument/2006/relationships/slide" Target="slide530.xml"/></Relationships>
</file>

<file path=ppt/slides/_rels/slide53.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slide" Target="slide52.xml"/></Relationships>
</file>

<file path=ppt/slides/_rels/slide530.xml.rels><?xml version="1.0" encoding="UTF-8" standalone="yes"?>
<Relationships xmlns="http://schemas.openxmlformats.org/package/2006/relationships"><Relationship Id="rId3" Type="http://schemas.openxmlformats.org/officeDocument/2006/relationships/slide" Target="slide529.xml"/><Relationship Id="rId2" Type="http://schemas.openxmlformats.org/officeDocument/2006/relationships/image" Target="../media/image329.jpeg"/><Relationship Id="rId1" Type="http://schemas.openxmlformats.org/officeDocument/2006/relationships/slideLayout" Target="../slideLayouts/slideLayout2.xml"/><Relationship Id="rId4" Type="http://schemas.openxmlformats.org/officeDocument/2006/relationships/slide" Target="slide531.xml"/></Relationships>
</file>

<file path=ppt/slides/_rels/slide531.xml.rels><?xml version="1.0" encoding="UTF-8" standalone="yes"?>
<Relationships xmlns="http://schemas.openxmlformats.org/package/2006/relationships"><Relationship Id="rId3" Type="http://schemas.openxmlformats.org/officeDocument/2006/relationships/slide" Target="slide530.xml"/><Relationship Id="rId2" Type="http://schemas.openxmlformats.org/officeDocument/2006/relationships/image" Target="../media/image329.jpeg"/><Relationship Id="rId1" Type="http://schemas.openxmlformats.org/officeDocument/2006/relationships/slideLayout" Target="../slideLayouts/slideLayout2.xml"/><Relationship Id="rId4" Type="http://schemas.openxmlformats.org/officeDocument/2006/relationships/slide" Target="slide532.xml"/></Relationships>
</file>

<file path=ppt/slides/_rels/slide532.xml.rels><?xml version="1.0" encoding="UTF-8" standalone="yes"?>
<Relationships xmlns="http://schemas.openxmlformats.org/package/2006/relationships"><Relationship Id="rId3" Type="http://schemas.openxmlformats.org/officeDocument/2006/relationships/slide" Target="slide531.xml"/><Relationship Id="rId2" Type="http://schemas.openxmlformats.org/officeDocument/2006/relationships/image" Target="../media/image330.jpeg"/><Relationship Id="rId1" Type="http://schemas.openxmlformats.org/officeDocument/2006/relationships/slideLayout" Target="../slideLayouts/slideLayout2.xml"/><Relationship Id="rId4" Type="http://schemas.openxmlformats.org/officeDocument/2006/relationships/slide" Target="slide533.xml"/></Relationships>
</file>

<file path=ppt/slides/_rels/slide533.xml.rels><?xml version="1.0" encoding="UTF-8" standalone="yes"?>
<Relationships xmlns="http://schemas.openxmlformats.org/package/2006/relationships"><Relationship Id="rId3" Type="http://schemas.openxmlformats.org/officeDocument/2006/relationships/slide" Target="slide532.xml"/><Relationship Id="rId2" Type="http://schemas.openxmlformats.org/officeDocument/2006/relationships/image" Target="../media/image330.jpeg"/><Relationship Id="rId1" Type="http://schemas.openxmlformats.org/officeDocument/2006/relationships/slideLayout" Target="../slideLayouts/slideLayout2.xml"/><Relationship Id="rId5" Type="http://schemas.openxmlformats.org/officeDocument/2006/relationships/slide" Target="slide527.xml"/><Relationship Id="rId4" Type="http://schemas.openxmlformats.org/officeDocument/2006/relationships/image" Target="../media/image331.png"/></Relationships>
</file>

<file path=ppt/slides/_rels/slide534.xml.rels><?xml version="1.0" encoding="UTF-8" standalone="yes"?>
<Relationships xmlns="http://schemas.openxmlformats.org/package/2006/relationships"><Relationship Id="rId3" Type="http://schemas.openxmlformats.org/officeDocument/2006/relationships/slide" Target="slide527.xml"/><Relationship Id="rId2" Type="http://schemas.openxmlformats.org/officeDocument/2006/relationships/image" Target="../media/image331.jpeg"/><Relationship Id="rId1" Type="http://schemas.openxmlformats.org/officeDocument/2006/relationships/slideLayout" Target="../slideLayouts/slideLayout2.xml"/><Relationship Id="rId4" Type="http://schemas.openxmlformats.org/officeDocument/2006/relationships/slide" Target="slide535.xml"/></Relationships>
</file>

<file path=ppt/slides/_rels/slide535.xml.rels><?xml version="1.0" encoding="UTF-8" standalone="yes"?>
<Relationships xmlns="http://schemas.openxmlformats.org/package/2006/relationships"><Relationship Id="rId3" Type="http://schemas.openxmlformats.org/officeDocument/2006/relationships/slide" Target="slide534.xml"/><Relationship Id="rId2" Type="http://schemas.openxmlformats.org/officeDocument/2006/relationships/image" Target="../media/image331.jpeg"/><Relationship Id="rId1" Type="http://schemas.openxmlformats.org/officeDocument/2006/relationships/slideLayout" Target="../slideLayouts/slideLayout2.xml"/><Relationship Id="rId5" Type="http://schemas.openxmlformats.org/officeDocument/2006/relationships/image" Target="../media/image333.png"/><Relationship Id="rId4" Type="http://schemas.openxmlformats.org/officeDocument/2006/relationships/slide" Target="slide536.xml"/></Relationships>
</file>

<file path=ppt/slides/_rels/slide536.xml.rels><?xml version="1.0" encoding="UTF-8" standalone="yes"?>
<Relationships xmlns="http://schemas.openxmlformats.org/package/2006/relationships"><Relationship Id="rId3" Type="http://schemas.openxmlformats.org/officeDocument/2006/relationships/slide" Target="slide535.xml"/><Relationship Id="rId2" Type="http://schemas.openxmlformats.org/officeDocument/2006/relationships/image" Target="../media/image332.jpeg"/><Relationship Id="rId1" Type="http://schemas.openxmlformats.org/officeDocument/2006/relationships/slideLayout" Target="../slideLayouts/slideLayout2.xml"/><Relationship Id="rId4" Type="http://schemas.openxmlformats.org/officeDocument/2006/relationships/slide" Target="slide537.xml"/></Relationships>
</file>

<file path=ppt/slides/_rels/slide537.xml.rels><?xml version="1.0" encoding="UTF-8" standalone="yes"?>
<Relationships xmlns="http://schemas.openxmlformats.org/package/2006/relationships"><Relationship Id="rId3" Type="http://schemas.openxmlformats.org/officeDocument/2006/relationships/slide" Target="slide536.xml"/><Relationship Id="rId2" Type="http://schemas.openxmlformats.org/officeDocument/2006/relationships/image" Target="../media/image332.jpeg"/><Relationship Id="rId1" Type="http://schemas.openxmlformats.org/officeDocument/2006/relationships/slideLayout" Target="../slideLayouts/slideLayout2.xml"/><Relationship Id="rId4" Type="http://schemas.openxmlformats.org/officeDocument/2006/relationships/slide" Target="slide538.xml"/></Relationships>
</file>

<file path=ppt/slides/_rels/slide538.xml.rels><?xml version="1.0" encoding="UTF-8" standalone="yes"?>
<Relationships xmlns="http://schemas.openxmlformats.org/package/2006/relationships"><Relationship Id="rId3" Type="http://schemas.openxmlformats.org/officeDocument/2006/relationships/slide" Target="slide537.xml"/><Relationship Id="rId2" Type="http://schemas.openxmlformats.org/officeDocument/2006/relationships/image" Target="../media/image333.jpeg"/><Relationship Id="rId1" Type="http://schemas.openxmlformats.org/officeDocument/2006/relationships/slideLayout" Target="../slideLayouts/slideLayout2.xml"/><Relationship Id="rId4" Type="http://schemas.openxmlformats.org/officeDocument/2006/relationships/slide" Target="slide539.xml"/></Relationships>
</file>

<file path=ppt/slides/_rels/slide539.xml.rels><?xml version="1.0" encoding="UTF-8" standalone="yes"?>
<Relationships xmlns="http://schemas.openxmlformats.org/package/2006/relationships"><Relationship Id="rId3" Type="http://schemas.openxmlformats.org/officeDocument/2006/relationships/slide" Target="slide538.xml"/><Relationship Id="rId2" Type="http://schemas.openxmlformats.org/officeDocument/2006/relationships/image" Target="../media/image333.jpeg"/><Relationship Id="rId1" Type="http://schemas.openxmlformats.org/officeDocument/2006/relationships/slideLayout" Target="../slideLayouts/slideLayout2.xml"/><Relationship Id="rId5" Type="http://schemas.openxmlformats.org/officeDocument/2006/relationships/slide" Target="slide527.xml"/><Relationship Id="rId4" Type="http://schemas.openxmlformats.org/officeDocument/2006/relationships/image" Target="../media/image336.png"/></Relationships>
</file>

<file path=ppt/slides/_rels/slide54.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slide" Target="slide53.xml"/></Relationships>
</file>

<file path=ppt/slides/_rels/slide540.xml.rels><?xml version="1.0" encoding="UTF-8" standalone="yes"?>
<Relationships xmlns="http://schemas.openxmlformats.org/package/2006/relationships"><Relationship Id="rId3" Type="http://schemas.openxmlformats.org/officeDocument/2006/relationships/slide" Target="slide527.xml"/><Relationship Id="rId2" Type="http://schemas.openxmlformats.org/officeDocument/2006/relationships/image" Target="../media/image334.jpg"/><Relationship Id="rId1" Type="http://schemas.openxmlformats.org/officeDocument/2006/relationships/slideLayout" Target="../slideLayouts/slideLayout2.xml"/><Relationship Id="rId4" Type="http://schemas.openxmlformats.org/officeDocument/2006/relationships/slide" Target="slide541.xml"/></Relationships>
</file>

<file path=ppt/slides/_rels/slide541.xml.rels><?xml version="1.0" encoding="UTF-8" standalone="yes"?>
<Relationships xmlns="http://schemas.openxmlformats.org/package/2006/relationships"><Relationship Id="rId3" Type="http://schemas.openxmlformats.org/officeDocument/2006/relationships/slide" Target="slide540.xml"/><Relationship Id="rId2" Type="http://schemas.openxmlformats.org/officeDocument/2006/relationships/image" Target="../media/image334.jpg"/><Relationship Id="rId1" Type="http://schemas.openxmlformats.org/officeDocument/2006/relationships/slideLayout" Target="../slideLayouts/slideLayout2.xml"/><Relationship Id="rId4" Type="http://schemas.openxmlformats.org/officeDocument/2006/relationships/slide" Target="slide542.xml"/></Relationships>
</file>

<file path=ppt/slides/_rels/slide542.xml.rels><?xml version="1.0" encoding="UTF-8" standalone="yes"?>
<Relationships xmlns="http://schemas.openxmlformats.org/package/2006/relationships"><Relationship Id="rId3" Type="http://schemas.openxmlformats.org/officeDocument/2006/relationships/slide" Target="slide541.xml"/><Relationship Id="rId2" Type="http://schemas.openxmlformats.org/officeDocument/2006/relationships/image" Target="../media/image335.jpg"/><Relationship Id="rId1" Type="http://schemas.openxmlformats.org/officeDocument/2006/relationships/slideLayout" Target="../slideLayouts/slideLayout2.xml"/><Relationship Id="rId4" Type="http://schemas.openxmlformats.org/officeDocument/2006/relationships/slide" Target="slide543.xml"/></Relationships>
</file>

<file path=ppt/slides/_rels/slide543.xml.rels><?xml version="1.0" encoding="UTF-8" standalone="yes"?>
<Relationships xmlns="http://schemas.openxmlformats.org/package/2006/relationships"><Relationship Id="rId3" Type="http://schemas.openxmlformats.org/officeDocument/2006/relationships/image" Target="../media/image335.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slide" Target="slide544.xml"/><Relationship Id="rId4" Type="http://schemas.openxmlformats.org/officeDocument/2006/relationships/slide" Target="slide542.xml"/></Relationships>
</file>

<file path=ppt/slides/_rels/slide544.xml.rels><?xml version="1.0" encoding="UTF-8" standalone="yes"?>
<Relationships xmlns="http://schemas.openxmlformats.org/package/2006/relationships"><Relationship Id="rId3" Type="http://schemas.openxmlformats.org/officeDocument/2006/relationships/slide" Target="slide543.xml"/><Relationship Id="rId2" Type="http://schemas.openxmlformats.org/officeDocument/2006/relationships/image" Target="../media/image335.jpg"/><Relationship Id="rId1" Type="http://schemas.openxmlformats.org/officeDocument/2006/relationships/slideLayout" Target="../slideLayouts/slideLayout2.xml"/><Relationship Id="rId5" Type="http://schemas.openxmlformats.org/officeDocument/2006/relationships/image" Target="../media/image339.png"/><Relationship Id="rId4" Type="http://schemas.openxmlformats.org/officeDocument/2006/relationships/slide" Target="slide545.xml"/></Relationships>
</file>

<file path=ppt/slides/_rels/slide545.xml.rels><?xml version="1.0" encoding="UTF-8" standalone="yes"?>
<Relationships xmlns="http://schemas.openxmlformats.org/package/2006/relationships"><Relationship Id="rId3" Type="http://schemas.openxmlformats.org/officeDocument/2006/relationships/slide" Target="slide544.xml"/><Relationship Id="rId7" Type="http://schemas.openxmlformats.org/officeDocument/2006/relationships/image" Target="../media/image341.png"/><Relationship Id="rId2" Type="http://schemas.openxmlformats.org/officeDocument/2006/relationships/image" Target="../media/image335.jpg"/><Relationship Id="rId1" Type="http://schemas.openxmlformats.org/officeDocument/2006/relationships/slideLayout" Target="../slideLayouts/slideLayout2.xml"/><Relationship Id="rId6" Type="http://schemas.openxmlformats.org/officeDocument/2006/relationships/image" Target="../media/image340.png"/><Relationship Id="rId5" Type="http://schemas.openxmlformats.org/officeDocument/2006/relationships/image" Target="../media/image339.png"/><Relationship Id="rId4" Type="http://schemas.openxmlformats.org/officeDocument/2006/relationships/slide" Target="slide546.xml"/></Relationships>
</file>

<file path=ppt/slides/_rels/slide546.xml.rels><?xml version="1.0" encoding="UTF-8" standalone="yes"?>
<Relationships xmlns="http://schemas.openxmlformats.org/package/2006/relationships"><Relationship Id="rId8" Type="http://schemas.openxmlformats.org/officeDocument/2006/relationships/slide" Target="slide527.xml"/><Relationship Id="rId3" Type="http://schemas.openxmlformats.org/officeDocument/2006/relationships/slide" Target="slide545.xml"/><Relationship Id="rId7" Type="http://schemas.openxmlformats.org/officeDocument/2006/relationships/image" Target="../media/image342.png"/><Relationship Id="rId2" Type="http://schemas.openxmlformats.org/officeDocument/2006/relationships/image" Target="../media/image335.jpg"/><Relationship Id="rId1" Type="http://schemas.openxmlformats.org/officeDocument/2006/relationships/slideLayout" Target="../slideLayouts/slideLayout2.xml"/><Relationship Id="rId6" Type="http://schemas.openxmlformats.org/officeDocument/2006/relationships/image" Target="../media/image341.png"/><Relationship Id="rId5" Type="http://schemas.openxmlformats.org/officeDocument/2006/relationships/image" Target="../media/image340.png"/><Relationship Id="rId4" Type="http://schemas.openxmlformats.org/officeDocument/2006/relationships/image" Target="../media/image339.png"/></Relationships>
</file>

<file path=ppt/slides/_rels/slide547.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 Target="slide56.xml"/><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slide" Target="slide54.xml"/></Relationships>
</file>

<file path=ppt/slides/_rels/slide56.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slide" Target="slide6.xml"/></Relationships>
</file>

<file path=ppt/slides/_rels/slide57.xml.rels><?xml version="1.0" encoding="UTF-8" standalone="yes"?>
<Relationships xmlns="http://schemas.openxmlformats.org/package/2006/relationships"><Relationship Id="rId3" Type="http://schemas.openxmlformats.org/officeDocument/2006/relationships/slide" Target="slide58.xml"/><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slide" Target="slide6.xml"/></Relationships>
</file>

<file path=ppt/slides/_rels/slide58.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slide" Target="slide57.xml"/></Relationships>
</file>

<file path=ppt/slides/_rels/slide59.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slide" Target="slide58.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slide" Target="slide5.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slide" Target="slide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60.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slide" Target="slide59.xml"/></Relationships>
</file>

<file path=ppt/slides/_rels/slide61.xml.rels><?xml version="1.0" encoding="UTF-8" standalone="yes"?>
<Relationships xmlns="http://schemas.openxmlformats.org/package/2006/relationships"><Relationship Id="rId3" Type="http://schemas.openxmlformats.org/officeDocument/2006/relationships/slide" Target="slide62.xml"/><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slide" Target="slide60.xml"/></Relationships>
</file>

<file path=ppt/slides/_rels/slide62.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slide" Target="slide61.xml"/></Relationships>
</file>

<file path=ppt/slides/_rels/slide63.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slide" Target="slide62.xml"/></Relationships>
</file>

<file path=ppt/slides/_rels/slide64.xml.rels><?xml version="1.0" encoding="UTF-8" standalone="yes"?>
<Relationships xmlns="http://schemas.openxmlformats.org/package/2006/relationships"><Relationship Id="rId3" Type="http://schemas.openxmlformats.org/officeDocument/2006/relationships/slide" Target="slide65.xml"/><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slide" Target="slide63.xml"/></Relationships>
</file>

<file path=ppt/slides/_rels/slide65.xml.rels><?xml version="1.0" encoding="UTF-8" standalone="yes"?>
<Relationships xmlns="http://schemas.openxmlformats.org/package/2006/relationships"><Relationship Id="rId3" Type="http://schemas.openxmlformats.org/officeDocument/2006/relationships/slide" Target="slide66.xml"/><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slide" Target="slide64.xml"/></Relationships>
</file>

<file path=ppt/slides/_rels/slide66.xml.rels><?xml version="1.0" encoding="UTF-8" standalone="yes"?>
<Relationships xmlns="http://schemas.openxmlformats.org/package/2006/relationships"><Relationship Id="rId3" Type="http://schemas.openxmlformats.org/officeDocument/2006/relationships/slide" Target="slide67.xml"/><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slide" Target="slide65.xml"/></Relationships>
</file>

<file path=ppt/slides/_rels/slide67.xml.rels><?xml version="1.0" encoding="UTF-8" standalone="yes"?>
<Relationships xmlns="http://schemas.openxmlformats.org/package/2006/relationships"><Relationship Id="rId3" Type="http://schemas.openxmlformats.org/officeDocument/2006/relationships/slide" Target="slide68.xml"/><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slide" Target="slide66.xml"/></Relationships>
</file>

<file path=ppt/slides/_rels/slide68.xml.rels><?xml version="1.0" encoding="UTF-8" standalone="yes"?>
<Relationships xmlns="http://schemas.openxmlformats.org/package/2006/relationships"><Relationship Id="rId3" Type="http://schemas.openxmlformats.org/officeDocument/2006/relationships/slide" Target="slide69.xml"/><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slide" Target="slide67.xml"/></Relationships>
</file>

<file path=ppt/slides/_rels/slide69.xml.rels><?xml version="1.0" encoding="UTF-8" standalone="yes"?>
<Relationships xmlns="http://schemas.openxmlformats.org/package/2006/relationships"><Relationship Id="rId3" Type="http://schemas.openxmlformats.org/officeDocument/2006/relationships/slide" Target="slide70.xml"/><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slide" Target="slide68.xml"/></Relationships>
</file>

<file path=ppt/slides/_rels/slide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slide" Target="slide8.xml"/></Relationships>
</file>

<file path=ppt/slides/_rels/slide70.xml.rels><?xml version="1.0" encoding="UTF-8" standalone="yes"?>
<Relationships xmlns="http://schemas.openxmlformats.org/package/2006/relationships"><Relationship Id="rId3" Type="http://schemas.openxmlformats.org/officeDocument/2006/relationships/slide" Target="slide71.xml"/><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slide" Target="slide69.xml"/></Relationships>
</file>

<file path=ppt/slides/_rels/slide71.xml.rels><?xml version="1.0" encoding="UTF-8" standalone="yes"?>
<Relationships xmlns="http://schemas.openxmlformats.org/package/2006/relationships"><Relationship Id="rId3" Type="http://schemas.openxmlformats.org/officeDocument/2006/relationships/slide" Target="slide72.xml"/><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slide" Target="slide70.xml"/></Relationships>
</file>

<file path=ppt/slides/_rels/slide72.xml.rels><?xml version="1.0" encoding="UTF-8" standalone="yes"?>
<Relationships xmlns="http://schemas.openxmlformats.org/package/2006/relationships"><Relationship Id="rId3" Type="http://schemas.openxmlformats.org/officeDocument/2006/relationships/slide" Target="slide73.xml"/><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slide" Target="slide71.xml"/></Relationships>
</file>

<file path=ppt/slides/_rels/slide73.xml.rels><?xml version="1.0" encoding="UTF-8" standalone="yes"?>
<Relationships xmlns="http://schemas.openxmlformats.org/package/2006/relationships"><Relationship Id="rId3" Type="http://schemas.openxmlformats.org/officeDocument/2006/relationships/slide" Target="slide74.xml"/><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slide" Target="slide72.xml"/></Relationships>
</file>

<file path=ppt/slides/_rels/slide74.xml.rels><?xml version="1.0" encoding="UTF-8" standalone="yes"?>
<Relationships xmlns="http://schemas.openxmlformats.org/package/2006/relationships"><Relationship Id="rId3" Type="http://schemas.openxmlformats.org/officeDocument/2006/relationships/slide" Target="slide75.xml"/><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slide" Target="slide73.xml"/></Relationships>
</file>

<file path=ppt/slides/_rels/slide75.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slide" Target="slide74.xml"/></Relationships>
</file>

<file path=ppt/slides/_rels/slide76.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slide" Target="slide75.xml"/></Relationships>
</file>

<file path=ppt/slides/_rels/slide77.xml.rels><?xml version="1.0" encoding="UTF-8" standalone="yes"?>
<Relationships xmlns="http://schemas.openxmlformats.org/package/2006/relationships"><Relationship Id="rId3" Type="http://schemas.openxmlformats.org/officeDocument/2006/relationships/slide" Target="slide78.xml"/><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slide" Target="slide76.xml"/></Relationships>
</file>

<file path=ppt/slides/_rels/slide78.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slide" Target="slide77.xml"/></Relationships>
</file>

<file path=ppt/slides/_rels/slide79.xml.rels><?xml version="1.0" encoding="UTF-8" standalone="yes"?>
<Relationships xmlns="http://schemas.openxmlformats.org/package/2006/relationships"><Relationship Id="rId3" Type="http://schemas.openxmlformats.org/officeDocument/2006/relationships/slide" Target="slide80.xml"/><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slide" Target="slide78.xml"/></Relationships>
</file>

<file path=ppt/slides/_rels/slide8.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slide" Target="slide9.xml"/></Relationships>
</file>

<file path=ppt/slides/_rels/slide80.xml.rels><?xml version="1.0" encoding="UTF-8" standalone="yes"?>
<Relationships xmlns="http://schemas.openxmlformats.org/package/2006/relationships"><Relationship Id="rId3" Type="http://schemas.openxmlformats.org/officeDocument/2006/relationships/slide" Target="slide81.xml"/><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slide" Target="slide79.xml"/></Relationships>
</file>

<file path=ppt/slides/_rels/slide81.xml.rels><?xml version="1.0" encoding="UTF-8" standalone="yes"?>
<Relationships xmlns="http://schemas.openxmlformats.org/package/2006/relationships"><Relationship Id="rId3" Type="http://schemas.openxmlformats.org/officeDocument/2006/relationships/slide" Target="slide82.xml"/><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slide" Target="slide80.xml"/></Relationships>
</file>

<file path=ppt/slides/_rels/slide82.xml.rels><?xml version="1.0" encoding="UTF-8" standalone="yes"?>
<Relationships xmlns="http://schemas.openxmlformats.org/package/2006/relationships"><Relationship Id="rId3" Type="http://schemas.openxmlformats.org/officeDocument/2006/relationships/slide" Target="slide83.xml"/><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slide" Target="slide81.xml"/></Relationships>
</file>

<file path=ppt/slides/_rels/slide83.xml.rels><?xml version="1.0" encoding="UTF-8" standalone="yes"?>
<Relationships xmlns="http://schemas.openxmlformats.org/package/2006/relationships"><Relationship Id="rId3" Type="http://schemas.openxmlformats.org/officeDocument/2006/relationships/slide" Target="slide84.xml"/><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slide" Target="slide82.xml"/></Relationships>
</file>

<file path=ppt/slides/_rels/slide84.xml.rels><?xml version="1.0" encoding="UTF-8" standalone="yes"?>
<Relationships xmlns="http://schemas.openxmlformats.org/package/2006/relationships"><Relationship Id="rId3" Type="http://schemas.openxmlformats.org/officeDocument/2006/relationships/slide" Target="slide85.xml"/><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slide" Target="slide83.xml"/></Relationships>
</file>

<file path=ppt/slides/_rels/slide85.xml.rels><?xml version="1.0" encoding="UTF-8" standalone="yes"?>
<Relationships xmlns="http://schemas.openxmlformats.org/package/2006/relationships"><Relationship Id="rId3" Type="http://schemas.openxmlformats.org/officeDocument/2006/relationships/slide" Target="slide86.xml"/><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slide" Target="slide84.xml"/></Relationships>
</file>

<file path=ppt/slides/_rels/slide86.xml.rels><?xml version="1.0" encoding="UTF-8" standalone="yes"?>
<Relationships xmlns="http://schemas.openxmlformats.org/package/2006/relationships"><Relationship Id="rId3" Type="http://schemas.openxmlformats.org/officeDocument/2006/relationships/slide" Target="slide87.xml"/><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slide" Target="slide85.xml"/></Relationships>
</file>

<file path=ppt/slides/_rels/slide87.xml.rels><?xml version="1.0" encoding="UTF-8" standalone="yes"?>
<Relationships xmlns="http://schemas.openxmlformats.org/package/2006/relationships"><Relationship Id="rId3" Type="http://schemas.openxmlformats.org/officeDocument/2006/relationships/slide" Target="slide88.xml"/><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slide" Target="slide86.xml"/></Relationships>
</file>

<file path=ppt/slides/_rels/slide88.xml.rels><?xml version="1.0" encoding="UTF-8" standalone="yes"?>
<Relationships xmlns="http://schemas.openxmlformats.org/package/2006/relationships"><Relationship Id="rId3" Type="http://schemas.openxmlformats.org/officeDocument/2006/relationships/slide" Target="slide89.xml"/><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slide" Target="slide87.xml"/></Relationships>
</file>

<file path=ppt/slides/_rels/slide89.xml.rels><?xml version="1.0" encoding="UTF-8" standalone="yes"?>
<Relationships xmlns="http://schemas.openxmlformats.org/package/2006/relationships"><Relationship Id="rId3" Type="http://schemas.openxmlformats.org/officeDocument/2006/relationships/slide" Target="slide90.xml"/><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slide" Target="slide88.xml"/></Relationships>
</file>

<file path=ppt/slides/_rels/slide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slide" Target="slide8.xml"/></Relationships>
</file>

<file path=ppt/slides/_rels/slide90.xml.rels><?xml version="1.0" encoding="UTF-8" standalone="yes"?>
<Relationships xmlns="http://schemas.openxmlformats.org/package/2006/relationships"><Relationship Id="rId3" Type="http://schemas.openxmlformats.org/officeDocument/2006/relationships/slide" Target="slide91.xml"/><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slide" Target="slide89.xml"/></Relationships>
</file>

<file path=ppt/slides/_rels/slide91.xml.rels><?xml version="1.0" encoding="UTF-8" standalone="yes"?>
<Relationships xmlns="http://schemas.openxmlformats.org/package/2006/relationships"><Relationship Id="rId3" Type="http://schemas.openxmlformats.org/officeDocument/2006/relationships/slide" Target="slide92.xml"/><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slide" Target="slide90.xml"/></Relationships>
</file>

<file path=ppt/slides/_rels/slide92.xml.rels><?xml version="1.0" encoding="UTF-8" standalone="yes"?>
<Relationships xmlns="http://schemas.openxmlformats.org/package/2006/relationships"><Relationship Id="rId3" Type="http://schemas.openxmlformats.org/officeDocument/2006/relationships/slide" Target="slide93.xml"/><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slide" Target="slide91.xml"/></Relationships>
</file>

<file path=ppt/slides/_rels/slide93.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slide" Target="slide92.xml"/></Relationships>
</file>

<file path=ppt/slides/_rels/slide94.xml.rels><?xml version="1.0" encoding="UTF-8" standalone="yes"?>
<Relationships xmlns="http://schemas.openxmlformats.org/package/2006/relationships"><Relationship Id="rId3" Type="http://schemas.openxmlformats.org/officeDocument/2006/relationships/slide" Target="slide95.xml"/><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slide" Target="slide93.xml"/></Relationships>
</file>

<file path=ppt/slides/_rels/slide95.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image" Target="../media/image47.jpg"/><Relationship Id="rId1" Type="http://schemas.openxmlformats.org/officeDocument/2006/relationships/slideLayout" Target="../slideLayouts/slideLayout2.xml"/><Relationship Id="rId4" Type="http://schemas.openxmlformats.org/officeDocument/2006/relationships/slide" Target="slide6.xml"/></Relationships>
</file>

<file path=ppt/slides/_rels/slide96.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97.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slide" Target="slide98.xml"/><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slide" Target="slide96.xml"/></Relationships>
</file>

<file path=ppt/slides/_rels/slide98.xml.rels><?xml version="1.0" encoding="UTF-8" standalone="yes"?>
<Relationships xmlns="http://schemas.openxmlformats.org/package/2006/relationships"><Relationship Id="rId3" Type="http://schemas.openxmlformats.org/officeDocument/2006/relationships/slide" Target="slide99.xml"/><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slide" Target="slide97.xml"/></Relationships>
</file>

<file path=ppt/slides/_rels/slide99.xml.rels><?xml version="1.0" encoding="UTF-8" standalone="yes"?>
<Relationships xmlns="http://schemas.openxmlformats.org/package/2006/relationships"><Relationship Id="rId3" Type="http://schemas.openxmlformats.org/officeDocument/2006/relationships/slide" Target="slide100.xml"/><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slide" Target="slide9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0" y="0"/>
            <a:ext cx="9144000" cy="7029400"/>
          </a:xfrm>
          <a:prstGeom prst="rect">
            <a:avLst/>
          </a:prstGeom>
          <a:effectLst>
            <a:outerShdw blurRad="50800" dist="50800" dir="5400000" algn="ctr" rotWithShape="0">
              <a:srgbClr val="000000"/>
            </a:outerShdw>
          </a:effectLst>
        </p:spPr>
      </p:pic>
      <p:sp>
        <p:nvSpPr>
          <p:cNvPr id="2" name="Título 1"/>
          <p:cNvSpPr>
            <a:spLocks noGrp="1"/>
          </p:cNvSpPr>
          <p:nvPr>
            <p:ph type="ctrTitle"/>
          </p:nvPr>
        </p:nvSpPr>
        <p:spPr>
          <a:xfrm>
            <a:off x="718503" y="548680"/>
            <a:ext cx="7772400" cy="1470025"/>
          </a:xfrm>
        </p:spPr>
        <p:txBody>
          <a:bodyPr>
            <a:normAutofit fontScale="90000"/>
          </a:bodyPr>
          <a:lstStyle/>
          <a:p>
            <a:r>
              <a:rPr lang="pt-BR" dirty="0" smtClean="0"/>
              <a:t/>
            </a:r>
            <a:br>
              <a:rPr lang="pt-BR" dirty="0" smtClean="0"/>
            </a:br>
            <a:r>
              <a:rPr lang="pt-BR" dirty="0" smtClean="0"/>
              <a:t>Mestrado Profissional em Ensino de Física</a:t>
            </a:r>
            <a:endParaRPr lang="pt-BR" dirty="0"/>
          </a:p>
        </p:txBody>
      </p:sp>
      <p:sp>
        <p:nvSpPr>
          <p:cNvPr id="3" name="Subtítulo 2"/>
          <p:cNvSpPr>
            <a:spLocks noGrp="1"/>
          </p:cNvSpPr>
          <p:nvPr>
            <p:ph type="subTitle" idx="1"/>
          </p:nvPr>
        </p:nvSpPr>
        <p:spPr>
          <a:xfrm>
            <a:off x="1371600" y="3717032"/>
            <a:ext cx="6400800" cy="1752600"/>
          </a:xfrm>
        </p:spPr>
        <p:txBody>
          <a:bodyPr>
            <a:normAutofit/>
          </a:bodyPr>
          <a:lstStyle/>
          <a:p>
            <a:r>
              <a:rPr lang="pt-BR" sz="2800" dirty="0" smtClean="0">
                <a:solidFill>
                  <a:schemeClr val="tx1"/>
                </a:solidFill>
              </a:rPr>
              <a:t>Autores</a:t>
            </a:r>
          </a:p>
          <a:p>
            <a:r>
              <a:rPr lang="pt-BR" dirty="0" smtClean="0">
                <a:solidFill>
                  <a:schemeClr val="tx1"/>
                </a:solidFill>
              </a:rPr>
              <a:t>André da Silva Ramos de Faria</a:t>
            </a:r>
          </a:p>
          <a:p>
            <a:r>
              <a:rPr lang="pt-BR" dirty="0" err="1" smtClean="0">
                <a:solidFill>
                  <a:schemeClr val="tx1"/>
                </a:solidFill>
              </a:rPr>
              <a:t>Vitorvani</a:t>
            </a:r>
            <a:r>
              <a:rPr lang="pt-BR" dirty="0" smtClean="0">
                <a:solidFill>
                  <a:schemeClr val="tx1"/>
                </a:solidFill>
              </a:rPr>
              <a:t> Soares</a:t>
            </a:r>
          </a:p>
          <a:p>
            <a:endParaRPr lang="pt-BR" dirty="0" smtClean="0">
              <a:solidFill>
                <a:schemeClr val="tx1"/>
              </a:solidFill>
            </a:endParaRPr>
          </a:p>
          <a:p>
            <a:endParaRPr lang="pt-BR" dirty="0">
              <a:solidFill>
                <a:schemeClr val="tx1"/>
              </a:solidFill>
            </a:endParaRPr>
          </a:p>
        </p:txBody>
      </p:sp>
      <p:sp>
        <p:nvSpPr>
          <p:cNvPr id="5" name="CaixaDeTexto 4"/>
          <p:cNvSpPr txBox="1"/>
          <p:nvPr/>
        </p:nvSpPr>
        <p:spPr>
          <a:xfrm>
            <a:off x="1930195" y="2546937"/>
            <a:ext cx="5688609" cy="369332"/>
          </a:xfrm>
          <a:prstGeom prst="rect">
            <a:avLst/>
          </a:prstGeom>
          <a:noFill/>
        </p:spPr>
        <p:txBody>
          <a:bodyPr wrap="none" rtlCol="0">
            <a:spAutoFit/>
          </a:bodyPr>
          <a:lstStyle/>
          <a:p>
            <a:pPr algn="ctr"/>
            <a:r>
              <a:rPr lang="pt-BR" dirty="0" smtClean="0"/>
              <a:t>Instituto de Física – Universidade Federal do Rio de Janeiro</a:t>
            </a:r>
            <a:endParaRPr lang="pt-BR" dirty="0"/>
          </a:p>
        </p:txBody>
      </p:sp>
      <p:pic>
        <p:nvPicPr>
          <p:cNvPr id="6" name="Image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6003245"/>
            <a:ext cx="1262985" cy="673592"/>
          </a:xfrm>
          <a:prstGeom prst="rect">
            <a:avLst/>
          </a:prstGeom>
        </p:spPr>
      </p:pic>
      <p:sp>
        <p:nvSpPr>
          <p:cNvPr id="8" name="Botão de ação: Página Inicial 7">
            <a:hlinkClick r:id="" action="ppaction://hlinkshowjump?jump=nextslide" highlightClick="1"/>
          </p:cNvPr>
          <p:cNvSpPr/>
          <p:nvPr/>
        </p:nvSpPr>
        <p:spPr>
          <a:xfrm>
            <a:off x="8100392" y="5911664"/>
            <a:ext cx="754384" cy="856754"/>
          </a:xfrm>
          <a:prstGeom prst="actionButtonHom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pt-BR" dirty="0"/>
          </a:p>
        </p:txBody>
      </p:sp>
      <p:sp>
        <p:nvSpPr>
          <p:cNvPr id="9" name="CaixaDeTexto 8"/>
          <p:cNvSpPr txBox="1"/>
          <p:nvPr/>
        </p:nvSpPr>
        <p:spPr>
          <a:xfrm>
            <a:off x="8100392" y="5805264"/>
            <a:ext cx="688009" cy="338554"/>
          </a:xfrm>
          <a:prstGeom prst="rect">
            <a:avLst/>
          </a:prstGeom>
          <a:noFill/>
        </p:spPr>
        <p:txBody>
          <a:bodyPr wrap="none" rtlCol="0">
            <a:spAutoFit/>
          </a:bodyPr>
          <a:lstStyle/>
          <a:p>
            <a:r>
              <a:rPr lang="pt-BR" sz="1600" b="1" dirty="0" smtClean="0"/>
              <a:t>Menu</a:t>
            </a:r>
            <a:endParaRPr lang="pt-BR" sz="1600" b="1" dirty="0"/>
          </a:p>
        </p:txBody>
      </p:sp>
    </p:spTree>
    <p:extLst>
      <p:ext uri="{BB962C8B-B14F-4D97-AF65-F5344CB8AC3E}">
        <p14:creationId xmlns:p14="http://schemas.microsoft.com/office/powerpoint/2010/main" val="1678049587"/>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Elementos</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7" name="Seta entalhada para a direita 6">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p:nvSpPr>
        <p:spPr>
          <a:xfrm>
            <a:off x="2862145" y="5085184"/>
            <a:ext cx="3402919" cy="400110"/>
          </a:xfrm>
          <a:prstGeom prst="rect">
            <a:avLst/>
          </a:prstGeom>
        </p:spPr>
        <p:txBody>
          <a:bodyPr wrap="none">
            <a:spAutoFit/>
          </a:bodyPr>
          <a:lstStyle/>
          <a:p>
            <a:pPr algn="ctr"/>
            <a:r>
              <a:rPr lang="pt-BR" sz="2000" dirty="0" smtClean="0"/>
              <a:t>Dois pontos definem uma reta.</a:t>
            </a:r>
            <a:endParaRPr lang="pt-BR" sz="2000" dirty="0"/>
          </a:p>
        </p:txBody>
      </p:sp>
      <p:sp>
        <p:nvSpPr>
          <p:cNvPr id="10" name="Seta entalhada para a direita 9">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18382822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Triângulo Equilátero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CaixaDeTexto 4"/>
          <p:cNvSpPr txBox="1"/>
          <p:nvPr/>
        </p:nvSpPr>
        <p:spPr>
          <a:xfrm>
            <a:off x="251521" y="5805264"/>
            <a:ext cx="8903538" cy="369332"/>
          </a:xfrm>
          <a:prstGeom prst="rect">
            <a:avLst/>
          </a:prstGeom>
          <a:noFill/>
        </p:spPr>
        <p:txBody>
          <a:bodyPr wrap="square" rtlCol="0">
            <a:spAutoFit/>
          </a:bodyPr>
          <a:lstStyle/>
          <a:p>
            <a:r>
              <a:rPr lang="pt-BR" dirty="0"/>
              <a:t>Com o compasso traçaremos uma circunferência de raio igual ao diâmetro </a:t>
            </a:r>
            <a:r>
              <a:rPr lang="pt-BR" dirty="0" smtClean="0"/>
              <a:t>dado incialmente</a:t>
            </a:r>
            <a:r>
              <a:rPr lang="pt-BR" dirty="0"/>
              <a:t>.</a:t>
            </a:r>
          </a:p>
        </p:txBody>
      </p:sp>
      <p:sp>
        <p:nvSpPr>
          <p:cNvPr id="6" name="Seta entalhada para a direita 5">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48635276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Triângulo Equilátero</a:t>
            </a:r>
          </a:p>
        </p:txBody>
      </p:sp>
      <p:pic>
        <p:nvPicPr>
          <p:cNvPr id="11" name="Espaço Reservado para Conteúdo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4" name="Seta entalhada para a direita 3">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Seta entalhada para a direita 4">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91531548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Triângulo Equilátero</a:t>
            </a:r>
          </a:p>
        </p:txBody>
      </p:sp>
      <p:pic>
        <p:nvPicPr>
          <p:cNvPr id="11" name="Espaço Reservado para Conteúdo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4" name="CaixaDeTexto 3"/>
          <p:cNvSpPr txBox="1"/>
          <p:nvPr/>
        </p:nvSpPr>
        <p:spPr>
          <a:xfrm>
            <a:off x="395536" y="5805264"/>
            <a:ext cx="8756271" cy="369332"/>
          </a:xfrm>
          <a:prstGeom prst="rect">
            <a:avLst/>
          </a:prstGeom>
          <a:noFill/>
        </p:spPr>
        <p:txBody>
          <a:bodyPr wrap="square" rtlCol="0">
            <a:spAutoFit/>
          </a:bodyPr>
          <a:lstStyle/>
          <a:p>
            <a:pPr algn="ctr"/>
            <a:r>
              <a:rPr lang="pt-BR" dirty="0"/>
              <a:t>Trocando os locais da ponta seca e do grafite traçaremos outra circunferência.</a:t>
            </a:r>
          </a:p>
        </p:txBody>
      </p:sp>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7839142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Triângulo Equilátero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79193423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Triângulo Equilátero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CaixaDeTexto 4"/>
          <p:cNvSpPr txBox="1"/>
          <p:nvPr/>
        </p:nvSpPr>
        <p:spPr>
          <a:xfrm>
            <a:off x="417115" y="5805264"/>
            <a:ext cx="8756271" cy="369332"/>
          </a:xfrm>
          <a:prstGeom prst="rect">
            <a:avLst/>
          </a:prstGeom>
          <a:noFill/>
        </p:spPr>
        <p:txBody>
          <a:bodyPr wrap="square" rtlCol="0">
            <a:spAutoFit/>
          </a:bodyPr>
          <a:lstStyle/>
          <a:p>
            <a:pPr algn="ctr"/>
            <a:r>
              <a:rPr lang="pt-BR" dirty="0"/>
              <a:t>Marcamos </a:t>
            </a:r>
            <a:r>
              <a:rPr lang="pt-BR" dirty="0" smtClean="0"/>
              <a:t>as duas interseções das circunferências com </a:t>
            </a:r>
            <a:r>
              <a:rPr lang="pt-BR" dirty="0"/>
              <a:t>um ponto </a:t>
            </a:r>
            <a:r>
              <a:rPr lang="pt-BR" dirty="0" smtClean="0"/>
              <a:t> em cada uma.</a:t>
            </a:r>
            <a:endParaRPr lang="pt-BR" dirty="0"/>
          </a:p>
        </p:txBody>
      </p:sp>
      <p:sp>
        <p:nvSpPr>
          <p:cNvPr id="6" name="Seta entalhada para a direita 5">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25850986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Triângulo Equilátero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4291195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Triângulo Equilátero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CaixaDeTexto 4"/>
          <p:cNvSpPr txBox="1"/>
          <p:nvPr/>
        </p:nvSpPr>
        <p:spPr>
          <a:xfrm>
            <a:off x="424529" y="5805264"/>
            <a:ext cx="8756271" cy="369332"/>
          </a:xfrm>
          <a:prstGeom prst="rect">
            <a:avLst/>
          </a:prstGeom>
          <a:noFill/>
        </p:spPr>
        <p:txBody>
          <a:bodyPr wrap="square" rtlCol="0">
            <a:spAutoFit/>
          </a:bodyPr>
          <a:lstStyle/>
          <a:p>
            <a:pPr algn="ctr"/>
            <a:r>
              <a:rPr lang="pt-BR" dirty="0"/>
              <a:t>Traçamos </a:t>
            </a:r>
            <a:r>
              <a:rPr lang="pt-BR" dirty="0" smtClean="0"/>
              <a:t>uma reta </a:t>
            </a:r>
            <a:r>
              <a:rPr lang="pt-BR" dirty="0"/>
              <a:t>que divide o diâmetro em duas partes iguais.</a:t>
            </a:r>
          </a:p>
        </p:txBody>
      </p:sp>
      <p:sp>
        <p:nvSpPr>
          <p:cNvPr id="6" name="Seta entalhada para a direita 5">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83029720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Triângulo Equilátero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91000940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Triângulo Equilátero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CaixaDeTexto 4"/>
          <p:cNvSpPr txBox="1"/>
          <p:nvPr/>
        </p:nvSpPr>
        <p:spPr>
          <a:xfrm>
            <a:off x="251520" y="5805264"/>
            <a:ext cx="8756271" cy="646331"/>
          </a:xfrm>
          <a:prstGeom prst="rect">
            <a:avLst/>
          </a:prstGeom>
          <a:noFill/>
        </p:spPr>
        <p:txBody>
          <a:bodyPr wrap="square" rtlCol="0">
            <a:spAutoFit/>
          </a:bodyPr>
          <a:lstStyle/>
          <a:p>
            <a:pPr algn="ctr"/>
            <a:r>
              <a:rPr lang="pt-BR" dirty="0"/>
              <a:t>Marcamos o ponto que divide o </a:t>
            </a:r>
            <a:r>
              <a:rPr lang="pt-BR" dirty="0" smtClean="0"/>
              <a:t>diâmetro em </a:t>
            </a:r>
            <a:r>
              <a:rPr lang="pt-BR" dirty="0"/>
              <a:t>duas partes iguais, ou seja, descobrimos o raio da circunferência.</a:t>
            </a:r>
          </a:p>
        </p:txBody>
      </p:sp>
      <p:sp>
        <p:nvSpPr>
          <p:cNvPr id="6" name="Seta entalhada para a direita 5">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37514749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Triângulo Equilátero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9974567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Elementos</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8" name="Seta entalhada para a direita 7">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Seta entalhada para a direita 10">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40521531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Triângulo Equilátero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CaixaDeTexto 4"/>
          <p:cNvSpPr txBox="1"/>
          <p:nvPr/>
        </p:nvSpPr>
        <p:spPr>
          <a:xfrm>
            <a:off x="400610" y="5805264"/>
            <a:ext cx="8756271" cy="369332"/>
          </a:xfrm>
          <a:prstGeom prst="rect">
            <a:avLst/>
          </a:prstGeom>
          <a:noFill/>
        </p:spPr>
        <p:txBody>
          <a:bodyPr wrap="square" rtlCol="0">
            <a:spAutoFit/>
          </a:bodyPr>
          <a:lstStyle/>
          <a:p>
            <a:pPr algn="ctr"/>
            <a:r>
              <a:rPr lang="pt-BR" dirty="0" smtClean="0"/>
              <a:t>Traçamos a </a:t>
            </a:r>
            <a:r>
              <a:rPr lang="pt-BR" dirty="0"/>
              <a:t>circunferência através do raio que descobrimos.</a:t>
            </a:r>
          </a:p>
        </p:txBody>
      </p:sp>
      <p:sp>
        <p:nvSpPr>
          <p:cNvPr id="6" name="Seta entalhada para a direita 5">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28708108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Triângulo Equilátero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31615559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Triângulo Equilátero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01432693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Triângulo Equilátero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CaixaDeTexto 4"/>
          <p:cNvSpPr txBox="1"/>
          <p:nvPr/>
        </p:nvSpPr>
        <p:spPr>
          <a:xfrm>
            <a:off x="251520" y="5810229"/>
            <a:ext cx="8756271" cy="646331"/>
          </a:xfrm>
          <a:prstGeom prst="rect">
            <a:avLst/>
          </a:prstGeom>
          <a:noFill/>
        </p:spPr>
        <p:txBody>
          <a:bodyPr wrap="square" rtlCol="0">
            <a:spAutoFit/>
          </a:bodyPr>
          <a:lstStyle/>
          <a:p>
            <a:pPr algn="ctr"/>
            <a:r>
              <a:rPr lang="pt-BR" dirty="0"/>
              <a:t>Traçamos outra circunferência com centro em uma das extremidades mas de mesmo raio da circunferência anterior. </a:t>
            </a:r>
          </a:p>
        </p:txBody>
      </p:sp>
      <p:sp>
        <p:nvSpPr>
          <p:cNvPr id="6" name="Seta entalhada para a direita 5">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84313280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Triângulo Equilátero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98483823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Triângulo Equilátero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CaixaDeTexto 4"/>
          <p:cNvSpPr txBox="1"/>
          <p:nvPr/>
        </p:nvSpPr>
        <p:spPr>
          <a:xfrm>
            <a:off x="251520" y="5810229"/>
            <a:ext cx="8756271" cy="646331"/>
          </a:xfrm>
          <a:prstGeom prst="rect">
            <a:avLst/>
          </a:prstGeom>
          <a:noFill/>
        </p:spPr>
        <p:txBody>
          <a:bodyPr wrap="square" rtlCol="0">
            <a:spAutoFit/>
          </a:bodyPr>
          <a:lstStyle/>
          <a:p>
            <a:pPr algn="ctr"/>
            <a:r>
              <a:rPr lang="pt-BR" dirty="0"/>
              <a:t>Traçamos </a:t>
            </a:r>
            <a:r>
              <a:rPr lang="pt-BR" dirty="0" smtClean="0"/>
              <a:t>mais uma </a:t>
            </a:r>
            <a:r>
              <a:rPr lang="pt-BR" dirty="0"/>
              <a:t>circunferência com centro em uma das extremidades mas de mesmo raio da circunferência anterior. </a:t>
            </a:r>
          </a:p>
        </p:txBody>
      </p:sp>
      <p:sp>
        <p:nvSpPr>
          <p:cNvPr id="6" name="Seta entalhada para a direita 5">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52457518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Triângulo Equilátero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41555259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Triângulo Equilátero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CaixaDeTexto 4"/>
          <p:cNvSpPr txBox="1"/>
          <p:nvPr/>
        </p:nvSpPr>
        <p:spPr>
          <a:xfrm>
            <a:off x="251520" y="5810229"/>
            <a:ext cx="8756271" cy="369332"/>
          </a:xfrm>
          <a:prstGeom prst="rect">
            <a:avLst/>
          </a:prstGeom>
          <a:noFill/>
        </p:spPr>
        <p:txBody>
          <a:bodyPr wrap="square" rtlCol="0">
            <a:spAutoFit/>
          </a:bodyPr>
          <a:lstStyle/>
          <a:p>
            <a:r>
              <a:rPr lang="pt-BR" dirty="0"/>
              <a:t>Marcamos com um ponto uma das interseções da circunferência central com a reta vertical.</a:t>
            </a:r>
          </a:p>
        </p:txBody>
      </p:sp>
      <p:sp>
        <p:nvSpPr>
          <p:cNvPr id="6" name="Seta entalhada para a direita 5">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84014814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Triângulo Equilátero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36399402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Triângulo Equilátero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CaixaDeTexto 4"/>
          <p:cNvSpPr txBox="1"/>
          <p:nvPr/>
        </p:nvSpPr>
        <p:spPr>
          <a:xfrm>
            <a:off x="251520" y="5810229"/>
            <a:ext cx="8756271" cy="369332"/>
          </a:xfrm>
          <a:prstGeom prst="rect">
            <a:avLst/>
          </a:prstGeom>
          <a:noFill/>
        </p:spPr>
        <p:txBody>
          <a:bodyPr wrap="square" rtlCol="0">
            <a:spAutoFit/>
          </a:bodyPr>
          <a:lstStyle/>
          <a:p>
            <a:r>
              <a:rPr lang="pt-BR" dirty="0"/>
              <a:t>Marcamos com outro ponto a outra interseção da circunferência central com a reta vertical.</a:t>
            </a:r>
          </a:p>
        </p:txBody>
      </p:sp>
      <p:sp>
        <p:nvSpPr>
          <p:cNvPr id="6" name="Seta entalhada para a direita 5">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Seta entalhada para a direita 8">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1823999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Elementos</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10" name="Seta entalhada para a direita 9">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p:cNvSpPr/>
          <p:nvPr/>
        </p:nvSpPr>
        <p:spPr>
          <a:xfrm>
            <a:off x="2411760" y="5093401"/>
            <a:ext cx="4134722" cy="400110"/>
          </a:xfrm>
          <a:prstGeom prst="rect">
            <a:avLst/>
          </a:prstGeom>
        </p:spPr>
        <p:txBody>
          <a:bodyPr wrap="none">
            <a:spAutoFit/>
          </a:bodyPr>
          <a:lstStyle/>
          <a:p>
            <a:r>
              <a:rPr lang="pt-BR" sz="2000" dirty="0"/>
              <a:t>2. E linha é comprimento sem largura.</a:t>
            </a:r>
          </a:p>
        </p:txBody>
      </p:sp>
      <p:sp>
        <p:nvSpPr>
          <p:cNvPr id="12" name="Seta entalhada para a direita 11">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77849403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Triângulo Equilátero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95038357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Triângulo Equilátero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CaixaDeTexto 4"/>
          <p:cNvSpPr txBox="1"/>
          <p:nvPr/>
        </p:nvSpPr>
        <p:spPr>
          <a:xfrm>
            <a:off x="251520" y="5810229"/>
            <a:ext cx="8756271" cy="646331"/>
          </a:xfrm>
          <a:prstGeom prst="rect">
            <a:avLst/>
          </a:prstGeom>
          <a:noFill/>
        </p:spPr>
        <p:txBody>
          <a:bodyPr wrap="square" rtlCol="0">
            <a:spAutoFit/>
          </a:bodyPr>
          <a:lstStyle/>
          <a:p>
            <a:pPr algn="ctr"/>
            <a:r>
              <a:rPr lang="pt-BR" dirty="0"/>
              <a:t>Traçamos uma circunferência com centro em uma das extremidades onde marcamos com um ponto</a:t>
            </a:r>
            <a:r>
              <a:rPr lang="pt-BR" dirty="0" smtClean="0"/>
              <a:t>.</a:t>
            </a:r>
            <a:endParaRPr lang="pt-BR" dirty="0"/>
          </a:p>
        </p:txBody>
      </p:sp>
      <p:sp>
        <p:nvSpPr>
          <p:cNvPr id="6" name="Seta entalhada para a direita 5">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51726974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Triângulo Equilátero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62467934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Triângulo Equilátero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CaixaDeTexto 4"/>
          <p:cNvSpPr txBox="1"/>
          <p:nvPr/>
        </p:nvSpPr>
        <p:spPr>
          <a:xfrm>
            <a:off x="251520" y="5810229"/>
            <a:ext cx="8756271" cy="646331"/>
          </a:xfrm>
          <a:prstGeom prst="rect">
            <a:avLst/>
          </a:prstGeom>
          <a:noFill/>
        </p:spPr>
        <p:txBody>
          <a:bodyPr wrap="square" rtlCol="0">
            <a:spAutoFit/>
          </a:bodyPr>
          <a:lstStyle/>
          <a:p>
            <a:pPr algn="ctr"/>
            <a:r>
              <a:rPr lang="pt-BR" dirty="0"/>
              <a:t>Traçamos outra circunferência com centro na outra extremidade onde marcamos com outro ponto. </a:t>
            </a:r>
          </a:p>
        </p:txBody>
      </p:sp>
      <p:sp>
        <p:nvSpPr>
          <p:cNvPr id="6" name="Seta entalhada para a direita 5">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3341144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Triângulo Equilátero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78926895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Triângulo Equilátero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CaixaDeTexto 4"/>
          <p:cNvSpPr txBox="1"/>
          <p:nvPr/>
        </p:nvSpPr>
        <p:spPr>
          <a:xfrm>
            <a:off x="251520" y="5810229"/>
            <a:ext cx="8756271" cy="369332"/>
          </a:xfrm>
          <a:prstGeom prst="rect">
            <a:avLst/>
          </a:prstGeom>
          <a:noFill/>
        </p:spPr>
        <p:txBody>
          <a:bodyPr wrap="square" rtlCol="0">
            <a:spAutoFit/>
          </a:bodyPr>
          <a:lstStyle/>
          <a:p>
            <a:pPr algn="ctr"/>
            <a:r>
              <a:rPr lang="pt-BR" dirty="0"/>
              <a:t>Marcamos com um ponto uma das interseções das circunferências. </a:t>
            </a:r>
          </a:p>
        </p:txBody>
      </p:sp>
      <p:sp>
        <p:nvSpPr>
          <p:cNvPr id="6" name="Seta entalhada para a direita 5">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42189814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Triângulo Equilátero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73835055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Triângulo Equilátero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CaixaDeTexto 4"/>
          <p:cNvSpPr txBox="1"/>
          <p:nvPr/>
        </p:nvSpPr>
        <p:spPr>
          <a:xfrm>
            <a:off x="251520" y="5810229"/>
            <a:ext cx="8756271" cy="369332"/>
          </a:xfrm>
          <a:prstGeom prst="rect">
            <a:avLst/>
          </a:prstGeom>
          <a:noFill/>
        </p:spPr>
        <p:txBody>
          <a:bodyPr wrap="square" rtlCol="0">
            <a:spAutoFit/>
          </a:bodyPr>
          <a:lstStyle/>
          <a:p>
            <a:pPr algn="ctr"/>
            <a:r>
              <a:rPr lang="pt-BR" dirty="0"/>
              <a:t>Marcamos com outro ponto a outra interseção das circunferências. </a:t>
            </a:r>
          </a:p>
        </p:txBody>
      </p:sp>
      <p:sp>
        <p:nvSpPr>
          <p:cNvPr id="6" name="Seta entalhada para a direita 5">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88879934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Triângulo Equilátero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82622409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Triângulo Equilátero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CaixaDeTexto 4"/>
          <p:cNvSpPr txBox="1"/>
          <p:nvPr/>
        </p:nvSpPr>
        <p:spPr>
          <a:xfrm>
            <a:off x="251520" y="5810229"/>
            <a:ext cx="8756271" cy="369332"/>
          </a:xfrm>
          <a:prstGeom prst="rect">
            <a:avLst/>
          </a:prstGeom>
          <a:noFill/>
        </p:spPr>
        <p:txBody>
          <a:bodyPr wrap="square" rtlCol="0">
            <a:spAutoFit/>
          </a:bodyPr>
          <a:lstStyle/>
          <a:p>
            <a:pPr algn="ctr"/>
            <a:r>
              <a:rPr lang="pt-BR" dirty="0"/>
              <a:t>Apagamos as circunferências auxiliares. </a:t>
            </a:r>
          </a:p>
        </p:txBody>
      </p:sp>
      <p:sp>
        <p:nvSpPr>
          <p:cNvPr id="6" name="Seta entalhada para a direita 5">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4977613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Elementos</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8" name="Seta entalhada para a direita 7">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Seta entalhada para a direita 8">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42561925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Triângulo Equilátero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46292964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Triângulo Equilátero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9207467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Triângulo Equilátero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77368756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Triângulo Equilátero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CaixaDeTexto 4"/>
          <p:cNvSpPr txBox="1"/>
          <p:nvPr/>
        </p:nvSpPr>
        <p:spPr>
          <a:xfrm>
            <a:off x="251520" y="5810229"/>
            <a:ext cx="8756271" cy="369332"/>
          </a:xfrm>
          <a:prstGeom prst="rect">
            <a:avLst/>
          </a:prstGeom>
          <a:noFill/>
        </p:spPr>
        <p:txBody>
          <a:bodyPr wrap="square" rtlCol="0">
            <a:spAutoFit/>
          </a:bodyPr>
          <a:lstStyle/>
          <a:p>
            <a:pPr algn="ctr"/>
            <a:r>
              <a:rPr lang="pt-BR" dirty="0"/>
              <a:t>Temos assim um triângulo equilátero inscrito em uma circunferência. </a:t>
            </a:r>
          </a:p>
        </p:txBody>
      </p:sp>
      <p:sp>
        <p:nvSpPr>
          <p:cNvPr id="6" name="Seta entalhada para a direita 5">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1500659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Triângulo Equilátero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Seta em forma de U 7">
            <a:hlinkClick r:id="rId4" action="ppaction://hlinksldjump"/>
          </p:cNvPr>
          <p:cNvSpPr/>
          <p:nvPr/>
        </p:nvSpPr>
        <p:spPr>
          <a:xfrm rot="5400000" flipH="1">
            <a:off x="8241764" y="6162660"/>
            <a:ext cx="504056" cy="509343"/>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9" name="CaixaDeTexto 8"/>
          <p:cNvSpPr txBox="1"/>
          <p:nvPr/>
        </p:nvSpPr>
        <p:spPr>
          <a:xfrm>
            <a:off x="8137399" y="6448980"/>
            <a:ext cx="611065" cy="292388"/>
          </a:xfrm>
          <a:prstGeom prst="rect">
            <a:avLst/>
          </a:prstGeom>
          <a:noFill/>
        </p:spPr>
        <p:txBody>
          <a:bodyPr wrap="none" rtlCol="0">
            <a:spAutoFit/>
          </a:bodyPr>
          <a:lstStyle/>
          <a:p>
            <a:r>
              <a:rPr lang="pt-BR" sz="1300" dirty="0" smtClean="0">
                <a:solidFill>
                  <a:schemeClr val="bg1"/>
                </a:solidFill>
              </a:rPr>
              <a:t>Aula 1</a:t>
            </a:r>
            <a:endParaRPr lang="pt-BR" sz="1300" dirty="0">
              <a:solidFill>
                <a:schemeClr val="bg1"/>
              </a:solidFill>
            </a:endParaRPr>
          </a:p>
        </p:txBody>
      </p:sp>
    </p:spTree>
    <p:extLst>
      <p:ext uri="{BB962C8B-B14F-4D97-AF65-F5344CB8AC3E}">
        <p14:creationId xmlns:p14="http://schemas.microsoft.com/office/powerpoint/2010/main" val="65808065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a:t>
            </a:r>
            <a:r>
              <a:rPr lang="pt-BR" dirty="0" smtClean="0"/>
              <a:t>Quadrado</a:t>
            </a:r>
            <a:endParaRPr lang="pt-BR" dirty="0"/>
          </a:p>
        </p:txBody>
      </p:sp>
      <p:sp>
        <p:nvSpPr>
          <p:cNvPr id="3" name="Espaço Reservado para Conteúdo 2"/>
          <p:cNvSpPr>
            <a:spLocks noGrp="1"/>
          </p:cNvSpPr>
          <p:nvPr>
            <p:ph idx="1"/>
          </p:nvPr>
        </p:nvSpPr>
        <p:spPr/>
        <p:txBody>
          <a:bodyPr/>
          <a:lstStyle/>
          <a:p>
            <a:r>
              <a:rPr lang="pt-BR" dirty="0" smtClean="0"/>
              <a:t>A partir das construções da circunferência e do triângulo equilátero construiremos um quadrado circunscrito em uma circunferência.</a:t>
            </a:r>
            <a:endParaRPr lang="pt-BR" dirty="0"/>
          </a:p>
        </p:txBody>
      </p:sp>
      <p:sp>
        <p:nvSpPr>
          <p:cNvPr id="5" name="Seta entalhada para a direita 4">
            <a:hlinkClick r:id="rId2"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1724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a:t>
            </a:r>
            <a:r>
              <a:rPr lang="pt-BR" dirty="0" smtClean="0"/>
              <a:t>Quadrado</a:t>
            </a:r>
            <a:endParaRPr lang="pt-BR" dirty="0"/>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83803258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a:t>
            </a:r>
            <a:r>
              <a:rPr lang="pt-BR" dirty="0" smtClean="0"/>
              <a:t>Quadrado</a:t>
            </a:r>
            <a:endParaRPr lang="pt-BR" dirty="0"/>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CaixaDeTexto 4"/>
          <p:cNvSpPr txBox="1"/>
          <p:nvPr/>
        </p:nvSpPr>
        <p:spPr>
          <a:xfrm>
            <a:off x="251520" y="5810229"/>
            <a:ext cx="8756271" cy="646331"/>
          </a:xfrm>
          <a:prstGeom prst="rect">
            <a:avLst/>
          </a:prstGeom>
          <a:noFill/>
        </p:spPr>
        <p:txBody>
          <a:bodyPr wrap="square" rtlCol="0">
            <a:spAutoFit/>
          </a:bodyPr>
          <a:lstStyle/>
          <a:p>
            <a:pPr algn="ctr"/>
            <a:r>
              <a:rPr lang="pt-BR" dirty="0" smtClean="0"/>
              <a:t>Iniciaremos a partir dessa representação onde a construção foi feita nas seções anteriores. Marcamos as interseções das circunferências auxiliares em quatro pontos.</a:t>
            </a:r>
            <a:endParaRPr lang="pt-BR" dirty="0"/>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78116415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Quadrado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86202420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Quadrado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CaixaDeTexto 4"/>
          <p:cNvSpPr txBox="1"/>
          <p:nvPr/>
        </p:nvSpPr>
        <p:spPr>
          <a:xfrm>
            <a:off x="251520" y="5810229"/>
            <a:ext cx="8756271" cy="369332"/>
          </a:xfrm>
          <a:prstGeom prst="rect">
            <a:avLst/>
          </a:prstGeom>
          <a:noFill/>
        </p:spPr>
        <p:txBody>
          <a:bodyPr wrap="square" rtlCol="0">
            <a:spAutoFit/>
          </a:bodyPr>
          <a:lstStyle/>
          <a:p>
            <a:pPr algn="ctr"/>
            <a:r>
              <a:rPr lang="pt-BR" dirty="0" smtClean="0"/>
              <a:t>Ligando as interseções obtemos o quadrado.</a:t>
            </a:r>
            <a:endParaRPr lang="pt-BR" dirty="0"/>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5259732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Elementos</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8" name="Seta entalhada para a direita 7">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Seta entalhada para a direita 8">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2411760" y="5093401"/>
            <a:ext cx="3860159" cy="400110"/>
          </a:xfrm>
          <a:prstGeom prst="rect">
            <a:avLst/>
          </a:prstGeom>
        </p:spPr>
        <p:txBody>
          <a:bodyPr wrap="none">
            <a:spAutoFit/>
          </a:bodyPr>
          <a:lstStyle/>
          <a:p>
            <a:r>
              <a:rPr lang="pt-BR" sz="2000" dirty="0"/>
              <a:t>Três pontos não colineares entre si.</a:t>
            </a:r>
          </a:p>
        </p:txBody>
      </p:sp>
    </p:spTree>
    <p:extLst>
      <p:ext uri="{BB962C8B-B14F-4D97-AF65-F5344CB8AC3E}">
        <p14:creationId xmlns:p14="http://schemas.microsoft.com/office/powerpoint/2010/main" val="1284431981"/>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Quadrado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46692818"/>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Quadrado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CaixaDeTexto 4"/>
          <p:cNvSpPr txBox="1"/>
          <p:nvPr/>
        </p:nvSpPr>
        <p:spPr>
          <a:xfrm>
            <a:off x="251520" y="5810229"/>
            <a:ext cx="8756271" cy="369332"/>
          </a:xfrm>
          <a:prstGeom prst="rect">
            <a:avLst/>
          </a:prstGeom>
          <a:noFill/>
        </p:spPr>
        <p:txBody>
          <a:bodyPr wrap="square" rtlCol="0">
            <a:spAutoFit/>
          </a:bodyPr>
          <a:lstStyle/>
          <a:p>
            <a:pPr algn="ctr"/>
            <a:r>
              <a:rPr lang="pt-BR" dirty="0" smtClean="0"/>
              <a:t>Apagamos as circunferências auxiliares.</a:t>
            </a:r>
            <a:endParaRPr lang="pt-BR" dirty="0"/>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537403283"/>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Quadrado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m forma de U 5">
            <a:hlinkClick r:id="rId4" action="ppaction://hlinksldjump"/>
          </p:cNvPr>
          <p:cNvSpPr/>
          <p:nvPr/>
        </p:nvSpPr>
        <p:spPr>
          <a:xfrm rot="5400000" flipH="1">
            <a:off x="8241764" y="6162660"/>
            <a:ext cx="504056" cy="509343"/>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7" name="CaixaDeTexto 6"/>
          <p:cNvSpPr txBox="1"/>
          <p:nvPr/>
        </p:nvSpPr>
        <p:spPr>
          <a:xfrm>
            <a:off x="8137399" y="6448980"/>
            <a:ext cx="611065" cy="292388"/>
          </a:xfrm>
          <a:prstGeom prst="rect">
            <a:avLst/>
          </a:prstGeom>
          <a:noFill/>
        </p:spPr>
        <p:txBody>
          <a:bodyPr wrap="none" rtlCol="0">
            <a:spAutoFit/>
          </a:bodyPr>
          <a:lstStyle/>
          <a:p>
            <a:r>
              <a:rPr lang="pt-BR" sz="1300" dirty="0" smtClean="0">
                <a:solidFill>
                  <a:schemeClr val="bg1"/>
                </a:solidFill>
              </a:rPr>
              <a:t>Aula 1</a:t>
            </a:r>
            <a:endParaRPr lang="pt-BR" sz="1300" dirty="0">
              <a:solidFill>
                <a:schemeClr val="bg1"/>
              </a:solidFill>
            </a:endParaRPr>
          </a:p>
        </p:txBody>
      </p:sp>
    </p:spTree>
    <p:extLst>
      <p:ext uri="{BB962C8B-B14F-4D97-AF65-F5344CB8AC3E}">
        <p14:creationId xmlns:p14="http://schemas.microsoft.com/office/powerpoint/2010/main" val="127201496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gradFill>
          <a:gsLst>
            <a:gs pos="4000">
              <a:srgbClr val="5E9EFF"/>
            </a:gs>
            <a:gs pos="11000">
              <a:srgbClr val="85C2FF"/>
            </a:gs>
            <a:gs pos="86000">
              <a:srgbClr val="C4D6EB"/>
            </a:gs>
            <a:gs pos="23000">
              <a:srgbClr val="FFEBFA"/>
            </a:gs>
          </a:gsLst>
          <a:lin ang="5400000" scaled="0"/>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Aula 2</a:t>
            </a:r>
            <a:endParaRPr lang="pt-BR" dirty="0"/>
          </a:p>
        </p:txBody>
      </p:sp>
      <p:sp>
        <p:nvSpPr>
          <p:cNvPr id="3" name="Espaço Reservado para Conteúdo 2"/>
          <p:cNvSpPr>
            <a:spLocks noGrp="1"/>
          </p:cNvSpPr>
          <p:nvPr>
            <p:ph idx="1"/>
          </p:nvPr>
        </p:nvSpPr>
        <p:spPr/>
        <p:txBody>
          <a:bodyPr/>
          <a:lstStyle/>
          <a:p>
            <a:r>
              <a:rPr lang="pt-BR" dirty="0" smtClean="0"/>
              <a:t>Nesta aula introduziremos as representações  geométricas dos produtos notáveis, uma demonstração do teorema de Pitágoras, as relações de três médias da Grécia antiga e demonstraremos a constante de Arquimedes.</a:t>
            </a:r>
            <a:endParaRPr lang="pt-BR" dirty="0"/>
          </a:p>
        </p:txBody>
      </p:sp>
      <p:sp>
        <p:nvSpPr>
          <p:cNvPr id="6" name="Seta entalhada para a direita 5">
            <a:hlinkClick r:id="rId2"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49178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gradFill>
          <a:gsLst>
            <a:gs pos="4000">
              <a:srgbClr val="5E9EFF"/>
            </a:gs>
            <a:gs pos="11000">
              <a:srgbClr val="85C2FF"/>
            </a:gs>
            <a:gs pos="86000">
              <a:srgbClr val="C4D6EB"/>
            </a:gs>
            <a:gs pos="23000">
              <a:srgbClr val="FFEBFA"/>
            </a:gs>
          </a:gsLst>
          <a:lin ang="5400000" scaled="0"/>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Aula 2</a:t>
            </a:r>
            <a:endParaRPr lang="pt-BR" dirty="0"/>
          </a:p>
        </p:txBody>
      </p:sp>
      <p:sp>
        <p:nvSpPr>
          <p:cNvPr id="3" name="Espaço Reservado para Conteúdo 2"/>
          <p:cNvSpPr>
            <a:spLocks noGrp="1"/>
          </p:cNvSpPr>
          <p:nvPr>
            <p:ph idx="1"/>
          </p:nvPr>
        </p:nvSpPr>
        <p:spPr/>
        <p:txBody>
          <a:bodyPr>
            <a:normAutofit/>
          </a:bodyPr>
          <a:lstStyle/>
          <a:p>
            <a:pPr marL="0" indent="0">
              <a:buNone/>
            </a:pPr>
            <a:endParaRPr lang="pt-BR" sz="2400" dirty="0"/>
          </a:p>
          <a:p>
            <a:pPr marL="0" indent="0">
              <a:buNone/>
            </a:pPr>
            <a:endParaRPr lang="pt-BR" sz="2400" dirty="0"/>
          </a:p>
          <a:p>
            <a:pPr marL="0" indent="0">
              <a:buNone/>
            </a:pPr>
            <a:endParaRPr lang="pt-BR" dirty="0"/>
          </a:p>
        </p:txBody>
      </p:sp>
      <p:graphicFrame>
        <p:nvGraphicFramePr>
          <p:cNvPr id="6" name="Diagrama 5"/>
          <p:cNvGraphicFramePr/>
          <p:nvPr>
            <p:extLst>
              <p:ext uri="{D42A27DB-BD31-4B8C-83A1-F6EECF244321}">
                <p14:modId xmlns:p14="http://schemas.microsoft.com/office/powerpoint/2010/main" val="3669183430"/>
              </p:ext>
            </p:extLst>
          </p:nvPr>
        </p:nvGraphicFramePr>
        <p:xfrm>
          <a:off x="395536" y="3869786"/>
          <a:ext cx="4104456" cy="1575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a 8"/>
          <p:cNvGraphicFramePr/>
          <p:nvPr>
            <p:extLst>
              <p:ext uri="{D42A27DB-BD31-4B8C-83A1-F6EECF244321}">
                <p14:modId xmlns:p14="http://schemas.microsoft.com/office/powerpoint/2010/main" val="3288912538"/>
              </p:ext>
            </p:extLst>
          </p:nvPr>
        </p:nvGraphicFramePr>
        <p:xfrm>
          <a:off x="251520" y="1484784"/>
          <a:ext cx="4464496" cy="25922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Seta em forma de U 9">
            <a:hlinkClick r:id="rId12" action="ppaction://hlinksldjump"/>
          </p:cNvPr>
          <p:cNvSpPr/>
          <p:nvPr/>
        </p:nvSpPr>
        <p:spPr>
          <a:xfrm rot="5400000" flipH="1">
            <a:off x="8241764" y="6162660"/>
            <a:ext cx="504056" cy="509343"/>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11" name="Seta entalhada para a direita 10">
            <a:hlinkClick r:id="rId1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CaixaDeTexto 11"/>
          <p:cNvSpPr txBox="1"/>
          <p:nvPr/>
        </p:nvSpPr>
        <p:spPr>
          <a:xfrm>
            <a:off x="8172400" y="6464369"/>
            <a:ext cx="792088" cy="276999"/>
          </a:xfrm>
          <a:prstGeom prst="rect">
            <a:avLst/>
          </a:prstGeom>
          <a:noFill/>
        </p:spPr>
        <p:txBody>
          <a:bodyPr wrap="square" rtlCol="0">
            <a:spAutoFit/>
          </a:bodyPr>
          <a:lstStyle/>
          <a:p>
            <a:r>
              <a:rPr lang="pt-BR" sz="1200" dirty="0" smtClean="0">
                <a:solidFill>
                  <a:schemeClr val="bg1"/>
                </a:solidFill>
              </a:rPr>
              <a:t>Menu</a:t>
            </a:r>
            <a:endParaRPr lang="pt-BR" sz="1200" dirty="0">
              <a:solidFill>
                <a:schemeClr val="bg1"/>
              </a:solidFill>
            </a:endParaRPr>
          </a:p>
        </p:txBody>
      </p:sp>
    </p:spTree>
    <p:extLst>
      <p:ext uri="{BB962C8B-B14F-4D97-AF65-F5344CB8AC3E}">
        <p14:creationId xmlns:p14="http://schemas.microsoft.com/office/powerpoint/2010/main" val="263704648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lvl="0"/>
            <a:r>
              <a:rPr lang="pt-BR" dirty="0" smtClean="0"/>
              <a:t>Aula 2 - Produtos Notáveis</a:t>
            </a:r>
            <a:endParaRPr lang="pt-BR" dirty="0"/>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971445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a:t>
            </a:r>
            <a:r>
              <a:rPr lang="pt-BR" dirty="0" smtClean="0"/>
              <a:t>- Produtos </a:t>
            </a:r>
            <a:r>
              <a:rPr lang="pt-BR" dirty="0"/>
              <a:t>Notáveis</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2382544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a:t>
            </a:r>
            <a:r>
              <a:rPr lang="pt-BR" dirty="0" smtClean="0"/>
              <a:t>- Produtos </a:t>
            </a:r>
            <a:r>
              <a:rPr lang="pt-BR" dirty="0"/>
              <a:t>Notáveis</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876208717"/>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Produtos Notáveis</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26908318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Produtos Notáveis</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237684" y="5013176"/>
            <a:ext cx="8698116" cy="369332"/>
          </a:xfrm>
          <a:prstGeom prst="rect">
            <a:avLst/>
          </a:prstGeom>
        </p:spPr>
        <p:txBody>
          <a:bodyPr wrap="square">
            <a:spAutoFit/>
          </a:bodyPr>
          <a:lstStyle/>
          <a:p>
            <a:r>
              <a:rPr lang="pt-BR" dirty="0" smtClean="0"/>
              <a:t>                                               Uniremos os dois </a:t>
            </a:r>
            <a:r>
              <a:rPr lang="pt-BR" dirty="0"/>
              <a:t>segmentos de reta. </a:t>
            </a:r>
          </a:p>
        </p:txBody>
      </p:sp>
    </p:spTree>
    <p:extLst>
      <p:ext uri="{BB962C8B-B14F-4D97-AF65-F5344CB8AC3E}">
        <p14:creationId xmlns:p14="http://schemas.microsoft.com/office/powerpoint/2010/main" val="27195660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Elementos</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8" name="Seta entalhada para a direita 7">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Seta entalhada para a direita 8">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76043781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a:t>
            </a:r>
            <a:r>
              <a:rPr lang="pt-BR" dirty="0" smtClean="0"/>
              <a:t>- Produtos </a:t>
            </a:r>
            <a:r>
              <a:rPr lang="pt-BR" dirty="0"/>
              <a:t>Notáveis</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892932497"/>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a:t>
            </a:r>
            <a:r>
              <a:rPr lang="pt-BR" dirty="0" smtClean="0"/>
              <a:t>- Produtos </a:t>
            </a:r>
            <a:r>
              <a:rPr lang="pt-BR" dirty="0"/>
              <a:t>Notáveis</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237684" y="5013176"/>
            <a:ext cx="8698116" cy="369332"/>
          </a:xfrm>
          <a:prstGeom prst="rect">
            <a:avLst/>
          </a:prstGeom>
        </p:spPr>
        <p:txBody>
          <a:bodyPr wrap="square">
            <a:spAutoFit/>
          </a:bodyPr>
          <a:lstStyle/>
          <a:p>
            <a:r>
              <a:rPr lang="pt-BR" dirty="0" smtClean="0"/>
              <a:t>                                                 Marcamos </a:t>
            </a:r>
            <a:r>
              <a:rPr lang="pt-BR" dirty="0"/>
              <a:t>o ponto que une os </a:t>
            </a:r>
            <a:r>
              <a:rPr lang="pt-BR" dirty="0" smtClean="0"/>
              <a:t>dois segmentos. </a:t>
            </a:r>
            <a:endParaRPr lang="pt-BR" dirty="0"/>
          </a:p>
        </p:txBody>
      </p:sp>
    </p:spTree>
    <p:extLst>
      <p:ext uri="{BB962C8B-B14F-4D97-AF65-F5344CB8AC3E}">
        <p14:creationId xmlns:p14="http://schemas.microsoft.com/office/powerpoint/2010/main" val="3771779543"/>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a:t>
            </a:r>
            <a:r>
              <a:rPr lang="pt-BR" dirty="0" smtClean="0"/>
              <a:t>- Produtos </a:t>
            </a:r>
            <a:r>
              <a:rPr lang="pt-BR" dirty="0"/>
              <a:t>Notáveis</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585571133"/>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a:t>
            </a:r>
            <a:r>
              <a:rPr lang="pt-BR" dirty="0" smtClean="0"/>
              <a:t>- Produtos </a:t>
            </a:r>
            <a:r>
              <a:rPr lang="pt-BR" dirty="0"/>
              <a:t>Notáveis</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237684" y="5013176"/>
            <a:ext cx="8698116" cy="369332"/>
          </a:xfrm>
          <a:prstGeom prst="rect">
            <a:avLst/>
          </a:prstGeom>
        </p:spPr>
        <p:txBody>
          <a:bodyPr wrap="square">
            <a:spAutoFit/>
          </a:bodyPr>
          <a:lstStyle/>
          <a:p>
            <a:pPr algn="ctr"/>
            <a:r>
              <a:rPr lang="pt-BR" dirty="0" smtClean="0"/>
              <a:t>                  Traçamos </a:t>
            </a:r>
            <a:r>
              <a:rPr lang="pt-BR" dirty="0"/>
              <a:t>uma reta para que os dois segmentos se tornem um único segmento. </a:t>
            </a:r>
          </a:p>
        </p:txBody>
      </p:sp>
    </p:spTree>
    <p:extLst>
      <p:ext uri="{BB962C8B-B14F-4D97-AF65-F5344CB8AC3E}">
        <p14:creationId xmlns:p14="http://schemas.microsoft.com/office/powerpoint/2010/main" val="259263517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a:t>
            </a:r>
            <a:r>
              <a:rPr lang="pt-BR" dirty="0" smtClean="0"/>
              <a:t>- Produtos </a:t>
            </a:r>
            <a:r>
              <a:rPr lang="pt-BR" dirty="0"/>
              <a:t>Notáveis</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552956807"/>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a:t>
            </a:r>
            <a:r>
              <a:rPr lang="pt-BR" dirty="0" smtClean="0"/>
              <a:t>- Produtos </a:t>
            </a:r>
            <a:r>
              <a:rPr lang="pt-BR" dirty="0"/>
              <a:t>Notáveis</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481004003"/>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a:t>
            </a:r>
            <a:r>
              <a:rPr lang="pt-BR" dirty="0" smtClean="0"/>
              <a:t>- Produtos </a:t>
            </a:r>
            <a:r>
              <a:rPr lang="pt-BR" dirty="0"/>
              <a:t>Notáveis</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237684" y="5013176"/>
            <a:ext cx="8698116" cy="369332"/>
          </a:xfrm>
          <a:prstGeom prst="rect">
            <a:avLst/>
          </a:prstGeom>
        </p:spPr>
        <p:txBody>
          <a:bodyPr wrap="square">
            <a:spAutoFit/>
          </a:bodyPr>
          <a:lstStyle/>
          <a:p>
            <a:r>
              <a:rPr lang="pt-BR" dirty="0" smtClean="0"/>
              <a:t>                                                      Quadrado </a:t>
            </a:r>
            <a:r>
              <a:rPr lang="pt-BR" dirty="0"/>
              <a:t>de lado </a:t>
            </a:r>
            <a:r>
              <a:rPr lang="pt-BR" i="1" dirty="0"/>
              <a:t>𝑎 </a:t>
            </a:r>
            <a:r>
              <a:rPr lang="pt-BR" dirty="0"/>
              <a:t>+ </a:t>
            </a:r>
            <a:r>
              <a:rPr lang="pt-BR" i="1" dirty="0"/>
              <a:t>𝑏</a:t>
            </a:r>
            <a:r>
              <a:rPr lang="pt-BR" dirty="0"/>
              <a:t>.</a:t>
            </a:r>
          </a:p>
        </p:txBody>
      </p:sp>
    </p:spTree>
    <p:extLst>
      <p:ext uri="{BB962C8B-B14F-4D97-AF65-F5344CB8AC3E}">
        <p14:creationId xmlns:p14="http://schemas.microsoft.com/office/powerpoint/2010/main" val="1832828313"/>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a:t>
            </a:r>
            <a:r>
              <a:rPr lang="pt-BR" dirty="0" smtClean="0"/>
              <a:t>- Produtos </a:t>
            </a:r>
            <a:r>
              <a:rPr lang="pt-BR" dirty="0"/>
              <a:t>Notáveis</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227268327"/>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a:t>
            </a:r>
            <a:r>
              <a:rPr lang="pt-BR" dirty="0" smtClean="0"/>
              <a:t>- Produtos </a:t>
            </a:r>
            <a:r>
              <a:rPr lang="pt-BR" dirty="0"/>
              <a:t>Notáveis</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314289853"/>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a:t>
            </a:r>
            <a:r>
              <a:rPr lang="pt-BR" dirty="0" smtClean="0"/>
              <a:t>- Produtos </a:t>
            </a:r>
            <a:r>
              <a:rPr lang="pt-BR" dirty="0"/>
              <a:t>Notáveis</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237684" y="5013176"/>
            <a:ext cx="8698116" cy="369332"/>
          </a:xfrm>
          <a:prstGeom prst="rect">
            <a:avLst/>
          </a:prstGeom>
        </p:spPr>
        <p:txBody>
          <a:bodyPr wrap="square">
            <a:spAutoFit/>
          </a:bodyPr>
          <a:lstStyle/>
          <a:p>
            <a:pPr algn="ctr"/>
            <a:r>
              <a:rPr lang="pt-BR" dirty="0"/>
              <a:t>Em vermelho o quadrado de lado </a:t>
            </a:r>
            <a:r>
              <a:rPr lang="pt-BR" i="1" dirty="0"/>
              <a:t>𝑎</a:t>
            </a:r>
            <a:r>
              <a:rPr lang="pt-BR" dirty="0"/>
              <a:t>. </a:t>
            </a:r>
          </a:p>
        </p:txBody>
      </p:sp>
    </p:spTree>
    <p:extLst>
      <p:ext uri="{BB962C8B-B14F-4D97-AF65-F5344CB8AC3E}">
        <p14:creationId xmlns:p14="http://schemas.microsoft.com/office/powerpoint/2010/main" val="11608069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Elementos</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10" name="Seta entalhada para a direita 9">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Seta em forma de U 10">
            <a:hlinkClick r:id="rId4" action="ppaction://hlinksldjump"/>
          </p:cNvPr>
          <p:cNvSpPr/>
          <p:nvPr/>
        </p:nvSpPr>
        <p:spPr>
          <a:xfrm rot="5400000" flipH="1">
            <a:off x="8241764" y="6162660"/>
            <a:ext cx="504056" cy="509343"/>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12" name="CaixaDeTexto 11"/>
          <p:cNvSpPr txBox="1"/>
          <p:nvPr/>
        </p:nvSpPr>
        <p:spPr>
          <a:xfrm>
            <a:off x="8137399" y="6448980"/>
            <a:ext cx="611065" cy="292388"/>
          </a:xfrm>
          <a:prstGeom prst="rect">
            <a:avLst/>
          </a:prstGeom>
          <a:noFill/>
        </p:spPr>
        <p:txBody>
          <a:bodyPr wrap="none" rtlCol="0">
            <a:spAutoFit/>
          </a:bodyPr>
          <a:lstStyle/>
          <a:p>
            <a:r>
              <a:rPr lang="pt-BR" sz="1300" dirty="0" smtClean="0">
                <a:solidFill>
                  <a:schemeClr val="bg1"/>
                </a:solidFill>
              </a:rPr>
              <a:t>Aula 1</a:t>
            </a:r>
            <a:endParaRPr lang="pt-BR" sz="1300" dirty="0">
              <a:solidFill>
                <a:schemeClr val="bg1"/>
              </a:solidFill>
            </a:endParaRPr>
          </a:p>
        </p:txBody>
      </p:sp>
      <p:sp>
        <p:nvSpPr>
          <p:cNvPr id="8" name="Retângulo 7"/>
          <p:cNvSpPr/>
          <p:nvPr/>
        </p:nvSpPr>
        <p:spPr>
          <a:xfrm>
            <a:off x="574702" y="5093401"/>
            <a:ext cx="7885685" cy="400110"/>
          </a:xfrm>
          <a:prstGeom prst="rect">
            <a:avLst/>
          </a:prstGeom>
        </p:spPr>
        <p:txBody>
          <a:bodyPr wrap="none">
            <a:spAutoFit/>
          </a:bodyPr>
          <a:lstStyle/>
          <a:p>
            <a:r>
              <a:rPr lang="pt-BR" sz="2000" dirty="0"/>
              <a:t>Superfície plana é a que está posta por igual com as retas sobre si mesma.</a:t>
            </a:r>
          </a:p>
        </p:txBody>
      </p:sp>
    </p:spTree>
    <p:extLst>
      <p:ext uri="{BB962C8B-B14F-4D97-AF65-F5344CB8AC3E}">
        <p14:creationId xmlns:p14="http://schemas.microsoft.com/office/powerpoint/2010/main" val="1493646320"/>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a:t>
            </a:r>
            <a:r>
              <a:rPr lang="pt-BR" dirty="0" smtClean="0"/>
              <a:t>- Produtos </a:t>
            </a:r>
            <a:r>
              <a:rPr lang="pt-BR" dirty="0"/>
              <a:t>Notáveis</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237684" y="5013176"/>
            <a:ext cx="8698116" cy="369332"/>
          </a:xfrm>
          <a:prstGeom prst="rect">
            <a:avLst/>
          </a:prstGeom>
        </p:spPr>
        <p:txBody>
          <a:bodyPr wrap="square">
            <a:spAutoFit/>
          </a:bodyPr>
          <a:lstStyle/>
          <a:p>
            <a:pPr algn="ctr"/>
            <a:r>
              <a:rPr lang="pt-BR" dirty="0"/>
              <a:t>Em azul o quadrado de lado </a:t>
            </a:r>
            <a:r>
              <a:rPr lang="pt-BR" i="1" dirty="0"/>
              <a:t>𝑏</a:t>
            </a:r>
            <a:r>
              <a:rPr lang="pt-BR" dirty="0"/>
              <a:t>. </a:t>
            </a:r>
          </a:p>
        </p:txBody>
      </p:sp>
    </p:spTree>
    <p:extLst>
      <p:ext uri="{BB962C8B-B14F-4D97-AF65-F5344CB8AC3E}">
        <p14:creationId xmlns:p14="http://schemas.microsoft.com/office/powerpoint/2010/main" val="1740691300"/>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a:t>
            </a:r>
            <a:r>
              <a:rPr lang="pt-BR" dirty="0" smtClean="0"/>
              <a:t>- Produtos </a:t>
            </a:r>
            <a:r>
              <a:rPr lang="pt-BR" dirty="0"/>
              <a:t>Notáveis</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p:cNvSpPr/>
          <p:nvPr/>
        </p:nvSpPr>
        <p:spPr>
          <a:xfrm>
            <a:off x="251520" y="5013176"/>
            <a:ext cx="8698116" cy="646331"/>
          </a:xfrm>
          <a:prstGeom prst="rect">
            <a:avLst/>
          </a:prstGeom>
        </p:spPr>
        <p:txBody>
          <a:bodyPr wrap="square">
            <a:spAutoFit/>
          </a:bodyPr>
          <a:lstStyle/>
          <a:p>
            <a:pPr algn="ctr"/>
            <a:r>
              <a:rPr lang="pt-BR" dirty="0"/>
              <a:t>Traçamos </a:t>
            </a:r>
            <a:r>
              <a:rPr lang="pt-BR" dirty="0" smtClean="0"/>
              <a:t>dois retângulos que </a:t>
            </a:r>
            <a:r>
              <a:rPr lang="pt-BR" dirty="0"/>
              <a:t>contém cada lado de mesma </a:t>
            </a:r>
            <a:r>
              <a:rPr lang="pt-BR" dirty="0" smtClean="0"/>
              <a:t>medida dos lados </a:t>
            </a:r>
            <a:r>
              <a:rPr lang="pt-BR" dirty="0"/>
              <a:t>dos </a:t>
            </a:r>
            <a:r>
              <a:rPr lang="pt-BR" dirty="0" smtClean="0"/>
              <a:t>quadrados anteriores</a:t>
            </a:r>
            <a:r>
              <a:rPr lang="pt-BR" dirty="0"/>
              <a:t>. </a:t>
            </a:r>
          </a:p>
        </p:txBody>
      </p:sp>
    </p:spTree>
    <p:extLst>
      <p:ext uri="{BB962C8B-B14F-4D97-AF65-F5344CB8AC3E}">
        <p14:creationId xmlns:p14="http://schemas.microsoft.com/office/powerpoint/2010/main" val="4252395791"/>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a:t>
            </a:r>
            <a:r>
              <a:rPr lang="pt-BR" dirty="0" smtClean="0"/>
              <a:t>- Produtos </a:t>
            </a:r>
            <a:r>
              <a:rPr lang="pt-BR" dirty="0"/>
              <a:t>Notáveis</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m forma de U 6">
            <a:hlinkClick r:id="rId4" action="ppaction://hlinksldjump"/>
          </p:cNvPr>
          <p:cNvSpPr/>
          <p:nvPr/>
        </p:nvSpPr>
        <p:spPr>
          <a:xfrm rot="5400000" flipH="1">
            <a:off x="8241764" y="6162660"/>
            <a:ext cx="504056" cy="509343"/>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8" name="CaixaDeTexto 7"/>
          <p:cNvSpPr txBox="1"/>
          <p:nvPr/>
        </p:nvSpPr>
        <p:spPr>
          <a:xfrm>
            <a:off x="8137399" y="6448980"/>
            <a:ext cx="611065" cy="292388"/>
          </a:xfrm>
          <a:prstGeom prst="rect">
            <a:avLst/>
          </a:prstGeom>
          <a:noFill/>
        </p:spPr>
        <p:txBody>
          <a:bodyPr wrap="none" rtlCol="0">
            <a:spAutoFit/>
          </a:bodyPr>
          <a:lstStyle/>
          <a:p>
            <a:r>
              <a:rPr lang="pt-BR" sz="1300" dirty="0" smtClean="0">
                <a:solidFill>
                  <a:schemeClr val="bg1"/>
                </a:solidFill>
              </a:rPr>
              <a:t>Aula 2</a:t>
            </a:r>
            <a:endParaRPr lang="pt-BR" sz="1300" dirty="0">
              <a:solidFill>
                <a:schemeClr val="bg1"/>
              </a:solidFill>
            </a:endParaRPr>
          </a:p>
        </p:txBody>
      </p:sp>
      <mc:AlternateContent xmlns:mc="http://schemas.openxmlformats.org/markup-compatibility/2006" xmlns:a14="http://schemas.microsoft.com/office/drawing/2010/main">
        <mc:Choice Requires="a14">
          <p:sp>
            <p:nvSpPr>
              <p:cNvPr id="9" name="Retângulo 8"/>
              <p:cNvSpPr/>
              <p:nvPr/>
            </p:nvSpPr>
            <p:spPr>
              <a:xfrm>
                <a:off x="269206" y="5215937"/>
                <a:ext cx="8698116" cy="369332"/>
              </a:xfrm>
              <a:prstGeom prst="rect">
                <a:avLst/>
              </a:prstGeom>
            </p:spPr>
            <p:txBody>
              <a:bodyPr wrap="square">
                <a:spAutoFit/>
              </a:bodyPr>
              <a:lstStyle/>
              <a:p>
                <a:r>
                  <a:rPr lang="pt-BR" b="0" dirty="0" smtClean="0"/>
                  <a:t>                                            </a:t>
                </a:r>
                <a14:m>
                  <m:oMath xmlns:m="http://schemas.openxmlformats.org/officeDocument/2006/math">
                    <m:sSup>
                      <m:sSupPr>
                        <m:ctrlPr>
                          <a:rPr lang="pt-BR" b="0" i="1" smtClean="0">
                            <a:latin typeface="Cambria Math"/>
                          </a:rPr>
                        </m:ctrlPr>
                      </m:sSupPr>
                      <m:e>
                        <m:r>
                          <a:rPr lang="pt-BR" b="0" i="1" smtClean="0">
                            <a:latin typeface="Cambria Math"/>
                          </a:rPr>
                          <m:t>(</m:t>
                        </m:r>
                        <m:r>
                          <a:rPr lang="pt-BR" b="0" i="1" smtClean="0">
                            <a:latin typeface="Cambria Math"/>
                          </a:rPr>
                          <m:t>𝑎</m:t>
                        </m:r>
                        <m:r>
                          <a:rPr lang="pt-BR" b="0" i="1" smtClean="0">
                            <a:latin typeface="Cambria Math"/>
                          </a:rPr>
                          <m:t>+</m:t>
                        </m:r>
                        <m:r>
                          <a:rPr lang="pt-BR" b="0" i="1" smtClean="0">
                            <a:latin typeface="Cambria Math"/>
                          </a:rPr>
                          <m:t>𝑏</m:t>
                        </m:r>
                        <m:r>
                          <a:rPr lang="pt-BR" b="0" i="1" smtClean="0">
                            <a:latin typeface="Cambria Math"/>
                          </a:rPr>
                          <m:t>)</m:t>
                        </m:r>
                      </m:e>
                      <m:sup>
                        <m:r>
                          <a:rPr lang="pt-BR" b="0" i="1" smtClean="0">
                            <a:latin typeface="Cambria Math"/>
                          </a:rPr>
                          <m:t>2</m:t>
                        </m:r>
                      </m:sup>
                    </m:sSup>
                    <m:r>
                      <a:rPr lang="pt-BR" b="0" i="1" smtClean="0">
                        <a:latin typeface="Cambria Math"/>
                      </a:rPr>
                      <m:t>= </m:t>
                    </m:r>
                    <m:sSup>
                      <m:sSupPr>
                        <m:ctrlPr>
                          <a:rPr lang="pt-BR" b="0" i="1" smtClean="0">
                            <a:latin typeface="Cambria Math"/>
                          </a:rPr>
                        </m:ctrlPr>
                      </m:sSupPr>
                      <m:e>
                        <m:r>
                          <a:rPr lang="pt-BR" b="0" i="1" smtClean="0">
                            <a:latin typeface="Cambria Math"/>
                          </a:rPr>
                          <m:t>𝑎</m:t>
                        </m:r>
                      </m:e>
                      <m:sup>
                        <m:r>
                          <a:rPr lang="pt-BR" b="0" i="1" smtClean="0">
                            <a:latin typeface="Cambria Math"/>
                          </a:rPr>
                          <m:t>2</m:t>
                        </m:r>
                      </m:sup>
                    </m:sSup>
                    <m:r>
                      <a:rPr lang="pt-BR" b="0" i="1" smtClean="0">
                        <a:latin typeface="Cambria Math"/>
                      </a:rPr>
                      <m:t>+2</m:t>
                    </m:r>
                    <m:r>
                      <a:rPr lang="pt-BR" b="0" i="1" smtClean="0">
                        <a:latin typeface="Cambria Math"/>
                      </a:rPr>
                      <m:t>𝑎𝑏</m:t>
                    </m:r>
                    <m:r>
                      <a:rPr lang="pt-BR" b="0" i="1" smtClean="0">
                        <a:latin typeface="Cambria Math"/>
                      </a:rPr>
                      <m:t>+</m:t>
                    </m:r>
                    <m:sSup>
                      <m:sSupPr>
                        <m:ctrlPr>
                          <a:rPr lang="pt-BR" b="0" i="1" smtClean="0">
                            <a:latin typeface="Cambria Math"/>
                          </a:rPr>
                        </m:ctrlPr>
                      </m:sSupPr>
                      <m:e>
                        <m:r>
                          <a:rPr lang="pt-BR" b="0" i="1" smtClean="0">
                            <a:latin typeface="Cambria Math"/>
                          </a:rPr>
                          <m:t>𝑏</m:t>
                        </m:r>
                      </m:e>
                      <m:sup>
                        <m:r>
                          <a:rPr lang="pt-BR" b="0" i="1" smtClean="0">
                            <a:latin typeface="Cambria Math"/>
                          </a:rPr>
                          <m:t>2</m:t>
                        </m:r>
                      </m:sup>
                    </m:sSup>
                  </m:oMath>
                </a14:m>
                <a:endParaRPr lang="pt-BR" dirty="0"/>
              </a:p>
            </p:txBody>
          </p:sp>
        </mc:Choice>
        <mc:Fallback xmlns="">
          <p:sp>
            <p:nvSpPr>
              <p:cNvPr id="9" name="Retângulo 8"/>
              <p:cNvSpPr>
                <a:spLocks noRot="1" noChangeAspect="1" noMove="1" noResize="1" noEditPoints="1" noAdjustHandles="1" noChangeArrowheads="1" noChangeShapeType="1" noTextEdit="1"/>
              </p:cNvSpPr>
              <p:nvPr/>
            </p:nvSpPr>
            <p:spPr>
              <a:xfrm>
                <a:off x="269206" y="5215937"/>
                <a:ext cx="8698116" cy="369332"/>
              </a:xfrm>
              <a:prstGeom prst="rect">
                <a:avLst/>
              </a:prstGeom>
              <a:blipFill rotWithShape="1">
                <a:blip r:embed="rId5"/>
                <a:stretch>
                  <a:fillRect b="-13333"/>
                </a:stretch>
              </a:blipFill>
            </p:spPr>
            <p:txBody>
              <a:bodyPr/>
              <a:lstStyle/>
              <a:p>
                <a:r>
                  <a:rPr lang="pt-BR">
                    <a:noFill/>
                  </a:rPr>
                  <a:t> </a:t>
                </a:r>
              </a:p>
            </p:txBody>
          </p:sp>
        </mc:Fallback>
      </mc:AlternateContent>
    </p:spTree>
    <p:extLst>
      <p:ext uri="{BB962C8B-B14F-4D97-AF65-F5344CB8AC3E}">
        <p14:creationId xmlns:p14="http://schemas.microsoft.com/office/powerpoint/2010/main" val="4273605142"/>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O teorema de Pitágoras</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p:nvSpPr>
        <p:spPr>
          <a:xfrm>
            <a:off x="8137399" y="6448980"/>
            <a:ext cx="611065" cy="292388"/>
          </a:xfrm>
          <a:prstGeom prst="rect">
            <a:avLst/>
          </a:prstGeom>
          <a:noFill/>
        </p:spPr>
        <p:txBody>
          <a:bodyPr wrap="none" rtlCol="0">
            <a:spAutoFit/>
          </a:bodyPr>
          <a:lstStyle/>
          <a:p>
            <a:r>
              <a:rPr lang="pt-BR" sz="1300" dirty="0" smtClean="0">
                <a:solidFill>
                  <a:schemeClr val="bg1"/>
                </a:solidFill>
              </a:rPr>
              <a:t>Aula 2</a:t>
            </a:r>
            <a:endParaRPr lang="pt-BR" sz="1300" dirty="0">
              <a:solidFill>
                <a:schemeClr val="bg1"/>
              </a:solidFill>
            </a:endParaRPr>
          </a:p>
        </p:txBody>
      </p:sp>
      <p:sp>
        <p:nvSpPr>
          <p:cNvPr id="9" name="Retângulo 8"/>
          <p:cNvSpPr/>
          <p:nvPr/>
        </p:nvSpPr>
        <p:spPr>
          <a:xfrm>
            <a:off x="269206" y="5215937"/>
            <a:ext cx="8698116" cy="646331"/>
          </a:xfrm>
          <a:prstGeom prst="rect">
            <a:avLst/>
          </a:prstGeom>
        </p:spPr>
        <p:txBody>
          <a:bodyPr wrap="square">
            <a:spAutoFit/>
          </a:bodyPr>
          <a:lstStyle/>
          <a:p>
            <a:pPr algn="ctr"/>
            <a:r>
              <a:rPr lang="pt-BR" dirty="0" smtClean="0"/>
              <a:t>A partir das construções feitas anteriormente iniciaremos a demonstração a partir dessa representação.</a:t>
            </a:r>
            <a:endParaRPr lang="pt-BR" dirty="0"/>
          </a:p>
        </p:txBody>
      </p:sp>
      <p:sp>
        <p:nvSpPr>
          <p:cNvPr id="10" name="Seta entalhada para a direita 9">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641583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a:t>
            </a:r>
            <a:r>
              <a:rPr lang="pt-BR" dirty="0" smtClean="0"/>
              <a:t>– O teorema de Pitágoras</a:t>
            </a:r>
            <a:endParaRPr lang="pt-BR" dirty="0"/>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991291542"/>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a:t>
            </a:r>
            <a:r>
              <a:rPr lang="pt-BR" dirty="0" smtClean="0"/>
              <a:t>– O teorema de Pitágoras</a:t>
            </a:r>
            <a:endParaRPr lang="pt-BR" dirty="0"/>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269206" y="5215937"/>
            <a:ext cx="8698116" cy="646331"/>
          </a:xfrm>
          <a:prstGeom prst="rect">
            <a:avLst/>
          </a:prstGeom>
        </p:spPr>
        <p:txBody>
          <a:bodyPr wrap="square">
            <a:spAutoFit/>
          </a:bodyPr>
          <a:lstStyle/>
          <a:p>
            <a:pPr algn="ctr"/>
            <a:r>
              <a:rPr lang="pt-BR" dirty="0" smtClean="0"/>
              <a:t>Apagamos as linhas </a:t>
            </a:r>
            <a:r>
              <a:rPr lang="pt-BR" dirty="0"/>
              <a:t>perpendiculares que dividem o quadrado em dois retângulos e dois quadrados.</a:t>
            </a: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11244291"/>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O teorema de Pitágoras</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72740605"/>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O teorema de Pitágoras</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Retângulo 4"/>
          <p:cNvSpPr/>
          <p:nvPr/>
        </p:nvSpPr>
        <p:spPr>
          <a:xfrm>
            <a:off x="269206" y="5215937"/>
            <a:ext cx="8698116" cy="369332"/>
          </a:xfrm>
          <a:prstGeom prst="rect">
            <a:avLst/>
          </a:prstGeom>
        </p:spPr>
        <p:txBody>
          <a:bodyPr wrap="square">
            <a:spAutoFit/>
          </a:bodyPr>
          <a:lstStyle/>
          <a:p>
            <a:r>
              <a:rPr lang="pt-BR" dirty="0" smtClean="0"/>
              <a:t>                                          Invertemos </a:t>
            </a:r>
            <a:r>
              <a:rPr lang="pt-BR" dirty="0"/>
              <a:t>dois segmentos. </a:t>
            </a:r>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245096997"/>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O teorema de Pitágoras</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043822068"/>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O teorema de Pitágoras</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6810955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0"/>
            <a:r>
              <a:rPr lang="pt-BR" dirty="0"/>
              <a:t>Aula 1 </a:t>
            </a:r>
            <a:r>
              <a:rPr lang="pt-BR" dirty="0" smtClean="0"/>
              <a:t>– </a:t>
            </a:r>
            <a:r>
              <a:rPr lang="pt-BR" dirty="0"/>
              <a:t>Descrição do Plano</a:t>
            </a:r>
          </a:p>
        </p:txBody>
      </p:sp>
      <p:pic>
        <p:nvPicPr>
          <p:cNvPr id="5" name="Espaço Reservado para Conteúdo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788516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O teorema de Pitágoras</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815139577"/>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O teorema de Pitágoras</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Retângulo 4"/>
          <p:cNvSpPr/>
          <p:nvPr/>
        </p:nvSpPr>
        <p:spPr>
          <a:xfrm>
            <a:off x="269206" y="5215937"/>
            <a:ext cx="8698116" cy="923330"/>
          </a:xfrm>
          <a:prstGeom prst="rect">
            <a:avLst/>
          </a:prstGeom>
        </p:spPr>
        <p:txBody>
          <a:bodyPr wrap="square">
            <a:spAutoFit/>
          </a:bodyPr>
          <a:lstStyle/>
          <a:p>
            <a:pPr algn="ctr"/>
            <a:r>
              <a:rPr lang="pt-BR" dirty="0"/>
              <a:t>C</a:t>
            </a:r>
            <a:r>
              <a:rPr lang="pt-BR" dirty="0" smtClean="0"/>
              <a:t>onectamos </a:t>
            </a:r>
            <a:r>
              <a:rPr lang="pt-BR" dirty="0"/>
              <a:t>os pontos extremos de </a:t>
            </a:r>
            <a:r>
              <a:rPr lang="pt-BR" i="1" dirty="0"/>
              <a:t>𝑎</a:t>
            </a:r>
            <a:r>
              <a:rPr lang="pt-BR" dirty="0" smtClean="0"/>
              <a:t> e </a:t>
            </a:r>
            <a:r>
              <a:rPr lang="pt-BR" i="1" dirty="0"/>
              <a:t>𝑏</a:t>
            </a:r>
            <a:r>
              <a:rPr lang="pt-BR" dirty="0" smtClean="0"/>
              <a:t> . Deste </a:t>
            </a:r>
            <a:r>
              <a:rPr lang="pt-BR" dirty="0"/>
              <a:t>modo, construímos um quadrado interno ao inicial. Nessa construção, além </a:t>
            </a:r>
            <a:r>
              <a:rPr lang="pt-BR" dirty="0" smtClean="0"/>
              <a:t>do quadrado </a:t>
            </a:r>
            <a:r>
              <a:rPr lang="pt-BR" dirty="0"/>
              <a:t>interno, existem quatro triângulos, semelhantes entre si.</a:t>
            </a:r>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100174383"/>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O teorema de Pitágoras</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093491585"/>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O teorema de Pitágoras</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196752"/>
            <a:ext cx="6270108" cy="4525963"/>
          </a:xfrm>
        </p:spPr>
      </p:pic>
      <mc:AlternateContent xmlns:mc="http://schemas.openxmlformats.org/markup-compatibility/2006" xmlns:a14="http://schemas.microsoft.com/office/drawing/2010/main">
        <mc:Choice Requires="a14">
          <p:sp>
            <p:nvSpPr>
              <p:cNvPr id="3" name="CaixaDeTexto 2"/>
              <p:cNvSpPr txBox="1"/>
              <p:nvPr/>
            </p:nvSpPr>
            <p:spPr>
              <a:xfrm>
                <a:off x="5580112" y="2492896"/>
                <a:ext cx="2591607" cy="7146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pt-BR" i="1" smtClean="0">
                              <a:latin typeface="Cambria Math"/>
                            </a:rPr>
                          </m:ctrlPr>
                        </m:sSupPr>
                        <m:e>
                          <m:sSup>
                            <m:sSupPr>
                              <m:ctrlPr>
                                <a:rPr lang="pt-BR" i="1">
                                  <a:latin typeface="Cambria Math"/>
                                </a:rPr>
                              </m:ctrlPr>
                            </m:sSupPr>
                            <m:e>
                              <m:r>
                                <a:rPr lang="pt-BR" i="1">
                                  <a:latin typeface="Cambria Math"/>
                                </a:rPr>
                                <m:t>𝑑</m:t>
                              </m:r>
                            </m:e>
                            <m:sup>
                              <m:r>
                                <a:rPr lang="pt-BR" i="1">
                                  <a:latin typeface="Cambria Math"/>
                                </a:rPr>
                                <m:t>2</m:t>
                              </m:r>
                            </m:sup>
                          </m:sSup>
                          <m:r>
                            <a:rPr lang="pt-BR" i="1">
                              <a:latin typeface="Cambria Math"/>
                            </a:rPr>
                            <m:t>+4</m:t>
                          </m:r>
                          <m:d>
                            <m:dPr>
                              <m:ctrlPr>
                                <a:rPr lang="pt-BR" i="1">
                                  <a:latin typeface="Cambria Math"/>
                                </a:rPr>
                              </m:ctrlPr>
                            </m:dPr>
                            <m:e>
                              <m:f>
                                <m:fPr>
                                  <m:ctrlPr>
                                    <a:rPr lang="pt-BR" i="1">
                                      <a:latin typeface="Cambria Math"/>
                                    </a:rPr>
                                  </m:ctrlPr>
                                </m:fPr>
                                <m:num>
                                  <m:r>
                                    <a:rPr lang="pt-BR" i="1">
                                      <a:latin typeface="Cambria Math"/>
                                    </a:rPr>
                                    <m:t>𝑎𝑏</m:t>
                                  </m:r>
                                </m:num>
                                <m:den>
                                  <m:r>
                                    <a:rPr lang="pt-BR" i="1">
                                      <a:latin typeface="Cambria Math"/>
                                    </a:rPr>
                                    <m:t>2</m:t>
                                  </m:r>
                                </m:den>
                              </m:f>
                            </m:e>
                          </m:d>
                          <m:r>
                            <a:rPr lang="pt-BR" b="0" i="1" smtClean="0">
                              <a:latin typeface="Cambria Math"/>
                            </a:rPr>
                            <m:t>=(</m:t>
                          </m:r>
                          <m:r>
                            <a:rPr lang="pt-BR" b="0" i="1" smtClean="0">
                              <a:latin typeface="Cambria Math"/>
                            </a:rPr>
                            <m:t>𝑎</m:t>
                          </m:r>
                          <m:r>
                            <a:rPr lang="pt-BR" b="0" i="1" smtClean="0">
                              <a:latin typeface="Cambria Math"/>
                            </a:rPr>
                            <m:t>+</m:t>
                          </m:r>
                          <m:r>
                            <a:rPr lang="pt-BR" b="0" i="1" smtClean="0">
                              <a:latin typeface="Cambria Math"/>
                            </a:rPr>
                            <m:t>𝑏</m:t>
                          </m:r>
                          <m:r>
                            <a:rPr lang="pt-BR" b="0" i="1" smtClean="0">
                              <a:latin typeface="Cambria Math"/>
                            </a:rPr>
                            <m:t>)</m:t>
                          </m:r>
                        </m:e>
                        <m:sup>
                          <m:r>
                            <a:rPr lang="pt-BR" i="1" smtClean="0">
                              <a:latin typeface="Cambria Math"/>
                            </a:rPr>
                            <m:t>2</m:t>
                          </m:r>
                        </m:sup>
                      </m:sSup>
                    </m:oMath>
                  </m:oMathPara>
                </a14:m>
                <a:endParaRPr lang="pt-BR" dirty="0"/>
              </a:p>
            </p:txBody>
          </p:sp>
        </mc:Choice>
        <mc:Fallback xmlns="">
          <p:sp>
            <p:nvSpPr>
              <p:cNvPr id="3" name="CaixaDeTexto 2"/>
              <p:cNvSpPr txBox="1">
                <a:spLocks noRot="1" noChangeAspect="1" noMove="1" noResize="1" noEditPoints="1" noAdjustHandles="1" noChangeArrowheads="1" noChangeShapeType="1" noTextEdit="1"/>
              </p:cNvSpPr>
              <p:nvPr/>
            </p:nvSpPr>
            <p:spPr>
              <a:xfrm>
                <a:off x="5580112" y="2492896"/>
                <a:ext cx="2591607" cy="714683"/>
              </a:xfrm>
              <a:prstGeom prst="rect">
                <a:avLst/>
              </a:prstGeom>
              <a:blipFill rotWithShape="1">
                <a:blip r:embed="rId3"/>
                <a:stretch>
                  <a:fillRect/>
                </a:stretch>
              </a:blipFill>
            </p:spPr>
            <p:txBody>
              <a:bodyPr/>
              <a:lstStyle/>
              <a:p>
                <a:r>
                  <a:rPr lang="pt-BR">
                    <a:noFill/>
                  </a:rPr>
                  <a:t> </a:t>
                </a:r>
              </a:p>
            </p:txBody>
          </p:sp>
        </mc:Fallback>
      </mc:AlternateContent>
      <p:sp>
        <p:nvSpPr>
          <p:cNvPr id="5" name="Seta entalhada para a direita 4">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5"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102455532"/>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O teorema de Pitágoras</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196752"/>
            <a:ext cx="6270108" cy="4525963"/>
          </a:xfrm>
        </p:spPr>
      </p:pic>
      <mc:AlternateContent xmlns:mc="http://schemas.openxmlformats.org/markup-compatibility/2006" xmlns:a14="http://schemas.microsoft.com/office/drawing/2010/main">
        <mc:Choice Requires="a14">
          <p:sp>
            <p:nvSpPr>
              <p:cNvPr id="3" name="CaixaDeTexto 2"/>
              <p:cNvSpPr txBox="1"/>
              <p:nvPr/>
            </p:nvSpPr>
            <p:spPr>
              <a:xfrm>
                <a:off x="5580112" y="2492896"/>
                <a:ext cx="2591607" cy="7146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pt-BR" i="1">
                              <a:latin typeface="Cambria Math"/>
                            </a:rPr>
                          </m:ctrlPr>
                        </m:sSupPr>
                        <m:e>
                          <m:sSup>
                            <m:sSupPr>
                              <m:ctrlPr>
                                <a:rPr lang="pt-BR" i="1">
                                  <a:latin typeface="Cambria Math"/>
                                </a:rPr>
                              </m:ctrlPr>
                            </m:sSupPr>
                            <m:e>
                              <m:r>
                                <a:rPr lang="pt-BR" i="1">
                                  <a:latin typeface="Cambria Math"/>
                                </a:rPr>
                                <m:t>𝑑</m:t>
                              </m:r>
                            </m:e>
                            <m:sup>
                              <m:r>
                                <a:rPr lang="pt-BR" i="1">
                                  <a:latin typeface="Cambria Math"/>
                                </a:rPr>
                                <m:t>2</m:t>
                              </m:r>
                            </m:sup>
                          </m:sSup>
                          <m:r>
                            <a:rPr lang="pt-BR" i="1">
                              <a:latin typeface="Cambria Math"/>
                            </a:rPr>
                            <m:t>+4</m:t>
                          </m:r>
                          <m:d>
                            <m:dPr>
                              <m:ctrlPr>
                                <a:rPr lang="pt-BR" i="1">
                                  <a:latin typeface="Cambria Math"/>
                                </a:rPr>
                              </m:ctrlPr>
                            </m:dPr>
                            <m:e>
                              <m:f>
                                <m:fPr>
                                  <m:ctrlPr>
                                    <a:rPr lang="pt-BR" i="1">
                                      <a:latin typeface="Cambria Math"/>
                                    </a:rPr>
                                  </m:ctrlPr>
                                </m:fPr>
                                <m:num>
                                  <m:r>
                                    <a:rPr lang="pt-BR" i="1">
                                      <a:latin typeface="Cambria Math"/>
                                    </a:rPr>
                                    <m:t>𝑎𝑏</m:t>
                                  </m:r>
                                </m:num>
                                <m:den>
                                  <m:r>
                                    <a:rPr lang="pt-BR" i="1">
                                      <a:latin typeface="Cambria Math"/>
                                    </a:rPr>
                                    <m:t>2</m:t>
                                  </m:r>
                                </m:den>
                              </m:f>
                            </m:e>
                          </m:d>
                          <m:r>
                            <a:rPr lang="pt-BR" i="1">
                              <a:latin typeface="Cambria Math"/>
                            </a:rPr>
                            <m:t>=(</m:t>
                          </m:r>
                          <m:r>
                            <a:rPr lang="pt-BR" i="1">
                              <a:latin typeface="Cambria Math"/>
                            </a:rPr>
                            <m:t>𝑎</m:t>
                          </m:r>
                          <m:r>
                            <a:rPr lang="pt-BR" i="1">
                              <a:latin typeface="Cambria Math"/>
                            </a:rPr>
                            <m:t>+</m:t>
                          </m:r>
                          <m:r>
                            <a:rPr lang="pt-BR" i="1">
                              <a:latin typeface="Cambria Math"/>
                            </a:rPr>
                            <m:t>𝑏</m:t>
                          </m:r>
                          <m:r>
                            <a:rPr lang="pt-BR" i="1">
                              <a:latin typeface="Cambria Math"/>
                            </a:rPr>
                            <m:t>)</m:t>
                          </m:r>
                        </m:e>
                        <m:sup>
                          <m:r>
                            <a:rPr lang="pt-BR" i="1">
                              <a:latin typeface="Cambria Math"/>
                            </a:rPr>
                            <m:t>2</m:t>
                          </m:r>
                        </m:sup>
                      </m:sSup>
                    </m:oMath>
                  </m:oMathPara>
                </a14:m>
                <a:endParaRPr lang="pt-BR" dirty="0"/>
              </a:p>
            </p:txBody>
          </p:sp>
        </mc:Choice>
        <mc:Fallback xmlns="">
          <p:sp>
            <p:nvSpPr>
              <p:cNvPr id="3" name="CaixaDeTexto 2"/>
              <p:cNvSpPr txBox="1">
                <a:spLocks noRot="1" noChangeAspect="1" noMove="1" noResize="1" noEditPoints="1" noAdjustHandles="1" noChangeArrowheads="1" noChangeShapeType="1" noTextEdit="1"/>
              </p:cNvSpPr>
              <p:nvPr/>
            </p:nvSpPr>
            <p:spPr>
              <a:xfrm>
                <a:off x="5580112" y="2492896"/>
                <a:ext cx="2591607" cy="714683"/>
              </a:xfrm>
              <a:prstGeom prst="rect">
                <a:avLst/>
              </a:prstGeom>
              <a:blipFill rotWithShape="1">
                <a:blip r:embed="rId3"/>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6" name="CaixaDeTexto 5"/>
              <p:cNvSpPr txBox="1"/>
              <p:nvPr/>
            </p:nvSpPr>
            <p:spPr>
              <a:xfrm>
                <a:off x="5258292" y="3429000"/>
                <a:ext cx="3478901" cy="7146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pt-BR" i="1" smtClean="0">
                              <a:latin typeface="Cambria Math"/>
                            </a:rPr>
                          </m:ctrlPr>
                        </m:sSupPr>
                        <m:e>
                          <m:sSup>
                            <m:sSupPr>
                              <m:ctrlPr>
                                <a:rPr lang="pt-BR" i="1">
                                  <a:latin typeface="Cambria Math"/>
                                </a:rPr>
                              </m:ctrlPr>
                            </m:sSupPr>
                            <m:e>
                              <m:r>
                                <a:rPr lang="pt-BR" b="0" i="1" smtClean="0">
                                  <a:latin typeface="Cambria Math"/>
                                </a:rPr>
                                <m:t>        </m:t>
                              </m:r>
                              <m:r>
                                <a:rPr lang="pt-BR" i="1">
                                  <a:latin typeface="Cambria Math"/>
                                </a:rPr>
                                <m:t>𝑑</m:t>
                              </m:r>
                            </m:e>
                            <m:sup>
                              <m:r>
                                <a:rPr lang="pt-BR" i="1">
                                  <a:latin typeface="Cambria Math"/>
                                </a:rPr>
                                <m:t>2</m:t>
                              </m:r>
                            </m:sup>
                          </m:sSup>
                          <m:r>
                            <a:rPr lang="pt-BR" i="1">
                              <a:latin typeface="Cambria Math"/>
                            </a:rPr>
                            <m:t>+4</m:t>
                          </m:r>
                          <m:d>
                            <m:dPr>
                              <m:ctrlPr>
                                <a:rPr lang="pt-BR" i="1">
                                  <a:latin typeface="Cambria Math"/>
                                </a:rPr>
                              </m:ctrlPr>
                            </m:dPr>
                            <m:e>
                              <m:f>
                                <m:fPr>
                                  <m:ctrlPr>
                                    <a:rPr lang="pt-BR" i="1">
                                      <a:latin typeface="Cambria Math"/>
                                    </a:rPr>
                                  </m:ctrlPr>
                                </m:fPr>
                                <m:num>
                                  <m:r>
                                    <a:rPr lang="pt-BR" i="1">
                                      <a:latin typeface="Cambria Math"/>
                                    </a:rPr>
                                    <m:t>𝑎𝑏</m:t>
                                  </m:r>
                                </m:num>
                                <m:den>
                                  <m:r>
                                    <a:rPr lang="pt-BR" i="1">
                                      <a:latin typeface="Cambria Math"/>
                                    </a:rPr>
                                    <m:t>2</m:t>
                                  </m:r>
                                </m:den>
                              </m:f>
                            </m:e>
                          </m:d>
                          <m:r>
                            <a:rPr lang="pt-BR" b="0" i="1" smtClean="0">
                              <a:latin typeface="Cambria Math"/>
                            </a:rPr>
                            <m:t>=</m:t>
                          </m:r>
                          <m:r>
                            <a:rPr lang="pt-BR" i="1">
                              <a:latin typeface="Cambria Math"/>
                            </a:rPr>
                            <m:t>𝑎</m:t>
                          </m:r>
                        </m:e>
                        <m:sup>
                          <m:r>
                            <a:rPr lang="pt-BR" i="1">
                              <a:latin typeface="Cambria Math"/>
                            </a:rPr>
                            <m:t>2</m:t>
                          </m:r>
                        </m:sup>
                      </m:sSup>
                      <m:r>
                        <a:rPr lang="pt-BR" i="1">
                          <a:latin typeface="Cambria Math"/>
                        </a:rPr>
                        <m:t>+2</m:t>
                      </m:r>
                      <m:r>
                        <a:rPr lang="pt-BR" i="1">
                          <a:latin typeface="Cambria Math"/>
                        </a:rPr>
                        <m:t>𝑎𝑏</m:t>
                      </m:r>
                      <m:r>
                        <a:rPr lang="pt-BR" i="1">
                          <a:latin typeface="Cambria Math"/>
                        </a:rPr>
                        <m:t>+</m:t>
                      </m:r>
                      <m:sSup>
                        <m:sSupPr>
                          <m:ctrlPr>
                            <a:rPr lang="pt-BR" i="1">
                              <a:latin typeface="Cambria Math"/>
                            </a:rPr>
                          </m:ctrlPr>
                        </m:sSupPr>
                        <m:e>
                          <m:r>
                            <a:rPr lang="pt-BR" i="1">
                              <a:latin typeface="Cambria Math"/>
                            </a:rPr>
                            <m:t>𝑏</m:t>
                          </m:r>
                        </m:e>
                        <m:sup>
                          <m:r>
                            <a:rPr lang="pt-BR" i="1">
                              <a:latin typeface="Cambria Math"/>
                            </a:rPr>
                            <m:t>2</m:t>
                          </m:r>
                        </m:sup>
                      </m:sSup>
                    </m:oMath>
                  </m:oMathPara>
                </a14:m>
                <a:endParaRPr lang="pt-BR" dirty="0"/>
              </a:p>
            </p:txBody>
          </p:sp>
        </mc:Choice>
        <mc:Fallback xmlns="">
          <p:sp>
            <p:nvSpPr>
              <p:cNvPr id="6" name="CaixaDeTexto 5"/>
              <p:cNvSpPr txBox="1">
                <a:spLocks noRot="1" noChangeAspect="1" noMove="1" noResize="1" noEditPoints="1" noAdjustHandles="1" noChangeArrowheads="1" noChangeShapeType="1" noTextEdit="1"/>
              </p:cNvSpPr>
              <p:nvPr/>
            </p:nvSpPr>
            <p:spPr>
              <a:xfrm>
                <a:off x="5258292" y="3429000"/>
                <a:ext cx="3478901" cy="714683"/>
              </a:xfrm>
              <a:prstGeom prst="rect">
                <a:avLst/>
              </a:prstGeom>
              <a:blipFill rotWithShape="1">
                <a:blip r:embed="rId4"/>
                <a:stretch>
                  <a:fillRect/>
                </a:stretch>
              </a:blipFill>
            </p:spPr>
            <p:txBody>
              <a:bodyPr/>
              <a:lstStyle/>
              <a:p>
                <a:r>
                  <a:rPr lang="pt-BR">
                    <a:noFill/>
                  </a:rPr>
                  <a:t> </a:t>
                </a:r>
              </a:p>
            </p:txBody>
          </p:sp>
        </mc:Fallback>
      </mc:AlternateContent>
      <p:sp>
        <p:nvSpPr>
          <p:cNvPr id="7" name="Seta entalhada para a direita 6">
            <a:hlinkClick r:id="rId5"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Seta entalhada para a direita 7">
            <a:hlinkClick r:id="rId6"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649318755"/>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O teorema de Pitágoras</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196752"/>
            <a:ext cx="6270108" cy="4525963"/>
          </a:xfrm>
        </p:spPr>
      </p:pic>
      <mc:AlternateContent xmlns:mc="http://schemas.openxmlformats.org/markup-compatibility/2006" xmlns:a14="http://schemas.microsoft.com/office/drawing/2010/main">
        <mc:Choice Requires="a14">
          <p:sp>
            <p:nvSpPr>
              <p:cNvPr id="6" name="CaixaDeTexto 5"/>
              <p:cNvSpPr txBox="1"/>
              <p:nvPr/>
            </p:nvSpPr>
            <p:spPr>
              <a:xfrm>
                <a:off x="5258292" y="3429000"/>
                <a:ext cx="3478901" cy="7146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pt-BR" i="1">
                              <a:latin typeface="Cambria Math"/>
                            </a:rPr>
                          </m:ctrlPr>
                        </m:sSupPr>
                        <m:e>
                          <m:sSup>
                            <m:sSupPr>
                              <m:ctrlPr>
                                <a:rPr lang="pt-BR" i="1">
                                  <a:latin typeface="Cambria Math"/>
                                </a:rPr>
                              </m:ctrlPr>
                            </m:sSupPr>
                            <m:e>
                              <m:r>
                                <a:rPr lang="pt-BR" i="1">
                                  <a:latin typeface="Cambria Math"/>
                                </a:rPr>
                                <m:t>        </m:t>
                              </m:r>
                              <m:r>
                                <a:rPr lang="pt-BR" i="1">
                                  <a:latin typeface="Cambria Math"/>
                                </a:rPr>
                                <m:t>𝑑</m:t>
                              </m:r>
                            </m:e>
                            <m:sup>
                              <m:r>
                                <a:rPr lang="pt-BR" i="1">
                                  <a:latin typeface="Cambria Math"/>
                                </a:rPr>
                                <m:t>2</m:t>
                              </m:r>
                            </m:sup>
                          </m:sSup>
                          <m:r>
                            <a:rPr lang="pt-BR" i="1">
                              <a:latin typeface="Cambria Math"/>
                            </a:rPr>
                            <m:t>+4</m:t>
                          </m:r>
                          <m:d>
                            <m:dPr>
                              <m:ctrlPr>
                                <a:rPr lang="pt-BR" i="1">
                                  <a:latin typeface="Cambria Math"/>
                                </a:rPr>
                              </m:ctrlPr>
                            </m:dPr>
                            <m:e>
                              <m:f>
                                <m:fPr>
                                  <m:ctrlPr>
                                    <a:rPr lang="pt-BR" i="1">
                                      <a:latin typeface="Cambria Math"/>
                                    </a:rPr>
                                  </m:ctrlPr>
                                </m:fPr>
                                <m:num>
                                  <m:r>
                                    <a:rPr lang="pt-BR" i="1">
                                      <a:latin typeface="Cambria Math"/>
                                    </a:rPr>
                                    <m:t>𝑎𝑏</m:t>
                                  </m:r>
                                </m:num>
                                <m:den>
                                  <m:r>
                                    <a:rPr lang="pt-BR" i="1">
                                      <a:latin typeface="Cambria Math"/>
                                    </a:rPr>
                                    <m:t>2</m:t>
                                  </m:r>
                                </m:den>
                              </m:f>
                            </m:e>
                          </m:d>
                          <m:r>
                            <a:rPr lang="pt-BR" i="1">
                              <a:latin typeface="Cambria Math"/>
                            </a:rPr>
                            <m:t>=</m:t>
                          </m:r>
                          <m:r>
                            <a:rPr lang="pt-BR" i="1">
                              <a:latin typeface="Cambria Math"/>
                            </a:rPr>
                            <m:t>𝑎</m:t>
                          </m:r>
                        </m:e>
                        <m:sup>
                          <m:r>
                            <a:rPr lang="pt-BR" i="1">
                              <a:latin typeface="Cambria Math"/>
                            </a:rPr>
                            <m:t>2</m:t>
                          </m:r>
                        </m:sup>
                      </m:sSup>
                      <m:r>
                        <a:rPr lang="pt-BR" i="1">
                          <a:latin typeface="Cambria Math"/>
                        </a:rPr>
                        <m:t>+2</m:t>
                      </m:r>
                      <m:r>
                        <a:rPr lang="pt-BR" i="1">
                          <a:latin typeface="Cambria Math"/>
                        </a:rPr>
                        <m:t>𝑎𝑏</m:t>
                      </m:r>
                      <m:r>
                        <a:rPr lang="pt-BR" i="1">
                          <a:latin typeface="Cambria Math"/>
                        </a:rPr>
                        <m:t>+</m:t>
                      </m:r>
                      <m:sSup>
                        <m:sSupPr>
                          <m:ctrlPr>
                            <a:rPr lang="pt-BR" i="1">
                              <a:latin typeface="Cambria Math"/>
                            </a:rPr>
                          </m:ctrlPr>
                        </m:sSupPr>
                        <m:e>
                          <m:r>
                            <a:rPr lang="pt-BR" i="1">
                              <a:latin typeface="Cambria Math"/>
                            </a:rPr>
                            <m:t>𝑏</m:t>
                          </m:r>
                        </m:e>
                        <m:sup>
                          <m:r>
                            <a:rPr lang="pt-BR" i="1">
                              <a:latin typeface="Cambria Math"/>
                            </a:rPr>
                            <m:t>2</m:t>
                          </m:r>
                        </m:sup>
                      </m:sSup>
                    </m:oMath>
                  </m:oMathPara>
                </a14:m>
                <a:endParaRPr lang="pt-BR" dirty="0"/>
              </a:p>
            </p:txBody>
          </p:sp>
        </mc:Choice>
        <mc:Fallback xmlns="">
          <p:sp>
            <p:nvSpPr>
              <p:cNvPr id="6" name="CaixaDeTexto 5"/>
              <p:cNvSpPr txBox="1">
                <a:spLocks noRot="1" noChangeAspect="1" noMove="1" noResize="1" noEditPoints="1" noAdjustHandles="1" noChangeArrowheads="1" noChangeShapeType="1" noTextEdit="1"/>
              </p:cNvSpPr>
              <p:nvPr/>
            </p:nvSpPr>
            <p:spPr>
              <a:xfrm>
                <a:off x="5258292" y="3429000"/>
                <a:ext cx="3478901" cy="714683"/>
              </a:xfrm>
              <a:prstGeom prst="rect">
                <a:avLst/>
              </a:prstGeom>
              <a:blipFill rotWithShape="1">
                <a:blip r:embed="rId3"/>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5" name="CaixaDeTexto 4"/>
              <p:cNvSpPr txBox="1"/>
              <p:nvPr/>
            </p:nvSpPr>
            <p:spPr>
              <a:xfrm>
                <a:off x="6083870" y="4365104"/>
                <a:ext cx="199208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pt-BR" i="1" smtClean="0">
                              <a:latin typeface="Cambria Math"/>
                            </a:rPr>
                          </m:ctrlPr>
                        </m:sSupPr>
                        <m:e>
                          <m:r>
                            <a:rPr lang="pt-BR" b="0" i="1" smtClean="0">
                              <a:latin typeface="Cambria Math"/>
                            </a:rPr>
                            <m:t>         </m:t>
                          </m:r>
                          <m:r>
                            <a:rPr lang="pt-BR" b="0" i="1" smtClean="0">
                              <a:latin typeface="Cambria Math"/>
                            </a:rPr>
                            <m:t>𝑑</m:t>
                          </m:r>
                        </m:e>
                        <m:sup>
                          <m:r>
                            <a:rPr lang="pt-BR" i="1" smtClean="0">
                              <a:latin typeface="Cambria Math"/>
                            </a:rPr>
                            <m:t>2</m:t>
                          </m:r>
                        </m:sup>
                      </m:sSup>
                      <m:r>
                        <a:rPr lang="pt-BR" b="0" i="1" smtClean="0">
                          <a:latin typeface="Cambria Math"/>
                        </a:rPr>
                        <m:t>=</m:t>
                      </m:r>
                      <m:sSup>
                        <m:sSupPr>
                          <m:ctrlPr>
                            <a:rPr lang="pt-BR" i="1" smtClean="0">
                              <a:latin typeface="Cambria Math"/>
                            </a:rPr>
                          </m:ctrlPr>
                        </m:sSupPr>
                        <m:e>
                          <m:r>
                            <a:rPr lang="pt-BR" b="0" i="1" smtClean="0">
                              <a:latin typeface="Cambria Math"/>
                            </a:rPr>
                            <m:t>𝑎</m:t>
                          </m:r>
                        </m:e>
                        <m:sup>
                          <m:r>
                            <a:rPr lang="pt-BR" i="1" smtClean="0">
                              <a:latin typeface="Cambria Math"/>
                            </a:rPr>
                            <m:t>2</m:t>
                          </m:r>
                        </m:sup>
                      </m:sSup>
                      <m:r>
                        <a:rPr lang="pt-BR" b="0" i="1" smtClean="0">
                          <a:latin typeface="Cambria Math"/>
                        </a:rPr>
                        <m:t>+</m:t>
                      </m:r>
                      <m:sSup>
                        <m:sSupPr>
                          <m:ctrlPr>
                            <a:rPr lang="pt-BR" i="1" smtClean="0">
                              <a:latin typeface="Cambria Math"/>
                            </a:rPr>
                          </m:ctrlPr>
                        </m:sSupPr>
                        <m:e>
                          <m:r>
                            <a:rPr lang="pt-BR" b="0" i="1" smtClean="0">
                              <a:latin typeface="Cambria Math"/>
                            </a:rPr>
                            <m:t>𝑏</m:t>
                          </m:r>
                        </m:e>
                        <m:sup>
                          <m:r>
                            <a:rPr lang="pt-BR" i="1" smtClean="0">
                              <a:latin typeface="Cambria Math"/>
                            </a:rPr>
                            <m:t>2</m:t>
                          </m:r>
                        </m:sup>
                      </m:sSup>
                    </m:oMath>
                  </m:oMathPara>
                </a14:m>
                <a:endParaRPr lang="pt-BR" dirty="0"/>
              </a:p>
            </p:txBody>
          </p:sp>
        </mc:Choice>
        <mc:Fallback xmlns="">
          <p:sp>
            <p:nvSpPr>
              <p:cNvPr id="5" name="CaixaDeTexto 4"/>
              <p:cNvSpPr txBox="1">
                <a:spLocks noRot="1" noChangeAspect="1" noMove="1" noResize="1" noEditPoints="1" noAdjustHandles="1" noChangeArrowheads="1" noChangeShapeType="1" noTextEdit="1"/>
              </p:cNvSpPr>
              <p:nvPr/>
            </p:nvSpPr>
            <p:spPr>
              <a:xfrm>
                <a:off x="6083870" y="4365104"/>
                <a:ext cx="1992084" cy="369332"/>
              </a:xfrm>
              <a:prstGeom prst="rect">
                <a:avLst/>
              </a:prstGeom>
              <a:blipFill rotWithShape="1">
                <a:blip r:embed="rId4"/>
                <a:stretch>
                  <a:fillRect/>
                </a:stretch>
              </a:blipFill>
            </p:spPr>
            <p:txBody>
              <a:bodyPr/>
              <a:lstStyle/>
              <a:p>
                <a:r>
                  <a:rPr lang="pt-BR">
                    <a:noFill/>
                  </a:rPr>
                  <a:t> </a:t>
                </a:r>
              </a:p>
            </p:txBody>
          </p:sp>
        </mc:Fallback>
      </mc:AlternateContent>
      <p:sp>
        <p:nvSpPr>
          <p:cNvPr id="7" name="Seta entalhada para a direita 6">
            <a:hlinkClick r:id="rId5"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Seta em forma de U 7">
            <a:hlinkClick r:id="rId6" action="ppaction://hlinksldjump"/>
          </p:cNvPr>
          <p:cNvSpPr/>
          <p:nvPr/>
        </p:nvSpPr>
        <p:spPr>
          <a:xfrm rot="5400000" flipH="1">
            <a:off x="8241764" y="6162660"/>
            <a:ext cx="504056" cy="509343"/>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9" name="CaixaDeTexto 8"/>
          <p:cNvSpPr txBox="1"/>
          <p:nvPr/>
        </p:nvSpPr>
        <p:spPr>
          <a:xfrm>
            <a:off x="8137399" y="6448980"/>
            <a:ext cx="611065" cy="292388"/>
          </a:xfrm>
          <a:prstGeom prst="rect">
            <a:avLst/>
          </a:prstGeom>
          <a:noFill/>
        </p:spPr>
        <p:txBody>
          <a:bodyPr wrap="none" rtlCol="0">
            <a:spAutoFit/>
          </a:bodyPr>
          <a:lstStyle/>
          <a:p>
            <a:r>
              <a:rPr lang="pt-BR" sz="1300" dirty="0" smtClean="0">
                <a:solidFill>
                  <a:schemeClr val="bg1"/>
                </a:solidFill>
              </a:rPr>
              <a:t>Aula 2</a:t>
            </a:r>
            <a:endParaRPr lang="pt-BR" sz="1300" dirty="0">
              <a:solidFill>
                <a:schemeClr val="bg1"/>
              </a:solidFill>
            </a:endParaRPr>
          </a:p>
        </p:txBody>
      </p:sp>
      <mc:AlternateContent xmlns:mc="http://schemas.openxmlformats.org/markup-compatibility/2006" xmlns:a14="http://schemas.microsoft.com/office/drawing/2010/main">
        <mc:Choice Requires="a14">
          <p:sp>
            <p:nvSpPr>
              <p:cNvPr id="11" name="CaixaDeTexto 10"/>
              <p:cNvSpPr txBox="1"/>
              <p:nvPr/>
            </p:nvSpPr>
            <p:spPr>
              <a:xfrm>
                <a:off x="5580112" y="2492896"/>
                <a:ext cx="2591607" cy="7146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pt-BR" i="1" smtClean="0">
                              <a:latin typeface="Cambria Math"/>
                            </a:rPr>
                          </m:ctrlPr>
                        </m:sSupPr>
                        <m:e>
                          <m:sSup>
                            <m:sSupPr>
                              <m:ctrlPr>
                                <a:rPr lang="pt-BR" i="1">
                                  <a:latin typeface="Cambria Math"/>
                                </a:rPr>
                              </m:ctrlPr>
                            </m:sSupPr>
                            <m:e>
                              <m:r>
                                <a:rPr lang="pt-BR" i="1">
                                  <a:latin typeface="Cambria Math"/>
                                </a:rPr>
                                <m:t>𝑑</m:t>
                              </m:r>
                            </m:e>
                            <m:sup>
                              <m:r>
                                <a:rPr lang="pt-BR" i="1">
                                  <a:latin typeface="Cambria Math"/>
                                </a:rPr>
                                <m:t>2</m:t>
                              </m:r>
                            </m:sup>
                          </m:sSup>
                          <m:r>
                            <a:rPr lang="pt-BR" i="1">
                              <a:latin typeface="Cambria Math"/>
                            </a:rPr>
                            <m:t>+4</m:t>
                          </m:r>
                          <m:d>
                            <m:dPr>
                              <m:ctrlPr>
                                <a:rPr lang="pt-BR" i="1">
                                  <a:latin typeface="Cambria Math"/>
                                </a:rPr>
                              </m:ctrlPr>
                            </m:dPr>
                            <m:e>
                              <m:f>
                                <m:fPr>
                                  <m:ctrlPr>
                                    <a:rPr lang="pt-BR" i="1">
                                      <a:latin typeface="Cambria Math"/>
                                    </a:rPr>
                                  </m:ctrlPr>
                                </m:fPr>
                                <m:num>
                                  <m:r>
                                    <a:rPr lang="pt-BR" i="1">
                                      <a:latin typeface="Cambria Math"/>
                                    </a:rPr>
                                    <m:t>𝑎𝑏</m:t>
                                  </m:r>
                                </m:num>
                                <m:den>
                                  <m:r>
                                    <a:rPr lang="pt-BR" i="1">
                                      <a:latin typeface="Cambria Math"/>
                                    </a:rPr>
                                    <m:t>2</m:t>
                                  </m:r>
                                </m:den>
                              </m:f>
                            </m:e>
                          </m:d>
                          <m:r>
                            <a:rPr lang="pt-BR" b="0" i="1" smtClean="0">
                              <a:latin typeface="Cambria Math"/>
                            </a:rPr>
                            <m:t>=(</m:t>
                          </m:r>
                          <m:r>
                            <a:rPr lang="pt-BR" b="0" i="1" smtClean="0">
                              <a:latin typeface="Cambria Math"/>
                            </a:rPr>
                            <m:t>𝑎</m:t>
                          </m:r>
                          <m:r>
                            <a:rPr lang="pt-BR" b="0" i="1" smtClean="0">
                              <a:latin typeface="Cambria Math"/>
                            </a:rPr>
                            <m:t>+</m:t>
                          </m:r>
                          <m:r>
                            <a:rPr lang="pt-BR" b="0" i="1" smtClean="0">
                              <a:latin typeface="Cambria Math"/>
                            </a:rPr>
                            <m:t>𝑏</m:t>
                          </m:r>
                          <m:r>
                            <a:rPr lang="pt-BR" b="0" i="1" smtClean="0">
                              <a:latin typeface="Cambria Math"/>
                            </a:rPr>
                            <m:t>)</m:t>
                          </m:r>
                        </m:e>
                        <m:sup>
                          <m:r>
                            <a:rPr lang="pt-BR" i="1" smtClean="0">
                              <a:latin typeface="Cambria Math"/>
                            </a:rPr>
                            <m:t>2</m:t>
                          </m:r>
                        </m:sup>
                      </m:sSup>
                    </m:oMath>
                  </m:oMathPara>
                </a14:m>
                <a:endParaRPr lang="pt-BR" dirty="0"/>
              </a:p>
            </p:txBody>
          </p:sp>
        </mc:Choice>
        <mc:Fallback xmlns="">
          <p:sp>
            <p:nvSpPr>
              <p:cNvPr id="11" name="CaixaDeTexto 10"/>
              <p:cNvSpPr txBox="1">
                <a:spLocks noRot="1" noChangeAspect="1" noMove="1" noResize="1" noEditPoints="1" noAdjustHandles="1" noChangeArrowheads="1" noChangeShapeType="1" noTextEdit="1"/>
              </p:cNvSpPr>
              <p:nvPr/>
            </p:nvSpPr>
            <p:spPr>
              <a:xfrm>
                <a:off x="5580112" y="2492896"/>
                <a:ext cx="2591607" cy="714683"/>
              </a:xfrm>
              <a:prstGeom prst="rect">
                <a:avLst/>
              </a:prstGeom>
              <a:blipFill rotWithShape="1">
                <a:blip r:embed="rId7"/>
                <a:stretch>
                  <a:fillRect/>
                </a:stretch>
              </a:blipFill>
            </p:spPr>
            <p:txBody>
              <a:bodyPr/>
              <a:lstStyle/>
              <a:p>
                <a:r>
                  <a:rPr lang="pt-BR">
                    <a:noFill/>
                  </a:rPr>
                  <a:t> </a:t>
                </a:r>
              </a:p>
            </p:txBody>
          </p:sp>
        </mc:Fallback>
      </mc:AlternateContent>
    </p:spTree>
    <p:extLst>
      <p:ext uri="{BB962C8B-B14F-4D97-AF65-F5344CB8AC3E}">
        <p14:creationId xmlns:p14="http://schemas.microsoft.com/office/powerpoint/2010/main" val="1449818520"/>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lvl="0"/>
            <a:r>
              <a:rPr lang="pt-BR" dirty="0"/>
              <a:t>Aula 2 - Médias da Grécia </a:t>
            </a:r>
            <a:r>
              <a:rPr lang="pt-BR" dirty="0" smtClean="0"/>
              <a:t>antiga</a:t>
            </a:r>
            <a:endParaRPr lang="pt-BR" dirty="0"/>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553538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Médias da Grécia antiga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167387077"/>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Médias da Grécia antiga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89792690"/>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Médias da Grécia antiga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p:cNvSpPr/>
          <p:nvPr/>
        </p:nvSpPr>
        <p:spPr>
          <a:xfrm>
            <a:off x="1259632" y="5833337"/>
            <a:ext cx="6480720" cy="646331"/>
          </a:xfrm>
          <a:prstGeom prst="rect">
            <a:avLst/>
          </a:prstGeom>
        </p:spPr>
        <p:txBody>
          <a:bodyPr wrap="square">
            <a:spAutoFit/>
          </a:bodyPr>
          <a:lstStyle/>
          <a:p>
            <a:pPr algn="ctr"/>
            <a:r>
              <a:rPr lang="pt-BR" dirty="0"/>
              <a:t>Com </a:t>
            </a:r>
            <a:r>
              <a:rPr lang="pt-BR" dirty="0" smtClean="0"/>
              <a:t>o compasso </a:t>
            </a:r>
            <a:r>
              <a:rPr lang="pt-BR" dirty="0"/>
              <a:t>traçamos um arco de circunferência </a:t>
            </a:r>
            <a:r>
              <a:rPr lang="pt-BR" dirty="0" smtClean="0"/>
              <a:t>com centro na extremidade esquerda.</a:t>
            </a:r>
            <a:endParaRPr lang="pt-BR" dirty="0"/>
          </a:p>
        </p:txBody>
      </p:sp>
    </p:spTree>
    <p:extLst>
      <p:ext uri="{BB962C8B-B14F-4D97-AF65-F5344CB8AC3E}">
        <p14:creationId xmlns:p14="http://schemas.microsoft.com/office/powerpoint/2010/main" val="24951835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lvl="0"/>
            <a:r>
              <a:rPr lang="pt-BR" dirty="0"/>
              <a:t>Aula 1 </a:t>
            </a:r>
            <a:r>
              <a:rPr lang="pt-BR" dirty="0" smtClean="0"/>
              <a:t>– </a:t>
            </a:r>
            <a:r>
              <a:rPr lang="pt-BR" dirty="0"/>
              <a:t>Descrição do </a:t>
            </a:r>
            <a:r>
              <a:rPr lang="pt-BR" dirty="0" smtClean="0"/>
              <a:t>Plano</a:t>
            </a:r>
            <a:endParaRPr lang="pt-BR" dirty="0"/>
          </a:p>
        </p:txBody>
      </p:sp>
      <p:pic>
        <p:nvPicPr>
          <p:cNvPr id="5" name="Espaço Reservado para Conteúdo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6" name="CaixaDeTexto 5"/>
          <p:cNvSpPr txBox="1"/>
          <p:nvPr/>
        </p:nvSpPr>
        <p:spPr>
          <a:xfrm>
            <a:off x="754801" y="4653136"/>
            <a:ext cx="7993663" cy="369332"/>
          </a:xfrm>
          <a:prstGeom prst="rect">
            <a:avLst/>
          </a:prstGeom>
          <a:noFill/>
        </p:spPr>
        <p:txBody>
          <a:bodyPr wrap="none" rtlCol="0">
            <a:spAutoFit/>
          </a:bodyPr>
          <a:lstStyle/>
          <a:p>
            <a:r>
              <a:rPr lang="pt-BR" dirty="0"/>
              <a:t>Traçamos uma reta através de dois pontos, nos extremos direito e esquerdo da </a:t>
            </a:r>
            <a:r>
              <a:rPr lang="pt-BR" dirty="0" smtClean="0"/>
              <a:t>reta.</a:t>
            </a:r>
            <a:endParaRPr lang="pt-BR" dirty="0"/>
          </a:p>
        </p:txBody>
      </p:sp>
      <p:sp>
        <p:nvSpPr>
          <p:cNvPr id="7" name="Seta entalhada para a direita 6">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Seta entalhada para a direita 7">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648365146"/>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Médias da Grécia antiga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1259632" y="5833337"/>
            <a:ext cx="6480720" cy="646331"/>
          </a:xfrm>
          <a:prstGeom prst="rect">
            <a:avLst/>
          </a:prstGeom>
        </p:spPr>
        <p:txBody>
          <a:bodyPr wrap="square">
            <a:spAutoFit/>
          </a:bodyPr>
          <a:lstStyle/>
          <a:p>
            <a:pPr algn="ctr"/>
            <a:r>
              <a:rPr lang="pt-BR" dirty="0"/>
              <a:t>Com </a:t>
            </a:r>
            <a:r>
              <a:rPr lang="pt-BR" dirty="0" smtClean="0"/>
              <a:t>o compasso </a:t>
            </a:r>
            <a:r>
              <a:rPr lang="pt-BR" dirty="0"/>
              <a:t>traçamos um arco de circunferência </a:t>
            </a:r>
            <a:r>
              <a:rPr lang="pt-BR" dirty="0" smtClean="0"/>
              <a:t>com centro na extremidade direita.</a:t>
            </a:r>
            <a:endParaRPr lang="pt-BR" dirty="0"/>
          </a:p>
        </p:txBody>
      </p:sp>
    </p:spTree>
    <p:extLst>
      <p:ext uri="{BB962C8B-B14F-4D97-AF65-F5344CB8AC3E}">
        <p14:creationId xmlns:p14="http://schemas.microsoft.com/office/powerpoint/2010/main" val="162444420"/>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Médias da Grécia antiga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1259632" y="5833337"/>
            <a:ext cx="6480720" cy="369332"/>
          </a:xfrm>
          <a:prstGeom prst="rect">
            <a:avLst/>
          </a:prstGeom>
        </p:spPr>
        <p:txBody>
          <a:bodyPr wrap="square">
            <a:spAutoFit/>
          </a:bodyPr>
          <a:lstStyle/>
          <a:p>
            <a:pPr algn="ctr"/>
            <a:r>
              <a:rPr lang="pt-BR" dirty="0" smtClean="0"/>
              <a:t>Marcamos com pontos </a:t>
            </a:r>
            <a:r>
              <a:rPr lang="pt-BR" dirty="0"/>
              <a:t>as interseções dos </a:t>
            </a:r>
            <a:r>
              <a:rPr lang="pt-BR" dirty="0" smtClean="0"/>
              <a:t>arcos.</a:t>
            </a:r>
            <a:endParaRPr lang="pt-BR" dirty="0"/>
          </a:p>
        </p:txBody>
      </p:sp>
    </p:spTree>
    <p:extLst>
      <p:ext uri="{BB962C8B-B14F-4D97-AF65-F5344CB8AC3E}">
        <p14:creationId xmlns:p14="http://schemas.microsoft.com/office/powerpoint/2010/main" val="2226642380"/>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Médias da Grécia antiga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1259632" y="5833337"/>
            <a:ext cx="6480720" cy="369332"/>
          </a:xfrm>
          <a:prstGeom prst="rect">
            <a:avLst/>
          </a:prstGeom>
        </p:spPr>
        <p:txBody>
          <a:bodyPr wrap="square">
            <a:spAutoFit/>
          </a:bodyPr>
          <a:lstStyle/>
          <a:p>
            <a:pPr algn="ctr"/>
            <a:r>
              <a:rPr lang="pt-BR" dirty="0"/>
              <a:t>Traçamos um segmento de reta que une os </a:t>
            </a:r>
            <a:r>
              <a:rPr lang="pt-BR" dirty="0" smtClean="0"/>
              <a:t>dois pontos</a:t>
            </a:r>
            <a:r>
              <a:rPr lang="pt-BR" dirty="0"/>
              <a:t>.</a:t>
            </a:r>
          </a:p>
        </p:txBody>
      </p:sp>
    </p:spTree>
    <p:extLst>
      <p:ext uri="{BB962C8B-B14F-4D97-AF65-F5344CB8AC3E}">
        <p14:creationId xmlns:p14="http://schemas.microsoft.com/office/powerpoint/2010/main" val="4030825817"/>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Médias da Grécia antiga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1259632" y="5833337"/>
            <a:ext cx="6480720" cy="646331"/>
          </a:xfrm>
          <a:prstGeom prst="rect">
            <a:avLst/>
          </a:prstGeom>
        </p:spPr>
        <p:txBody>
          <a:bodyPr wrap="square">
            <a:spAutoFit/>
          </a:bodyPr>
          <a:lstStyle/>
          <a:p>
            <a:pPr algn="ctr"/>
            <a:r>
              <a:rPr lang="pt-BR" dirty="0"/>
              <a:t>Marcamos com outro ponto a interseção da reta traçada na figura </a:t>
            </a:r>
            <a:r>
              <a:rPr lang="pt-BR" dirty="0" smtClean="0"/>
              <a:t>anterior com </a:t>
            </a:r>
            <a:r>
              <a:rPr lang="pt-BR" dirty="0"/>
              <a:t>a reta inicial. </a:t>
            </a:r>
          </a:p>
        </p:txBody>
      </p:sp>
    </p:spTree>
    <p:extLst>
      <p:ext uri="{BB962C8B-B14F-4D97-AF65-F5344CB8AC3E}">
        <p14:creationId xmlns:p14="http://schemas.microsoft.com/office/powerpoint/2010/main" val="2672210565"/>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Médias da Grécia antiga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1259632" y="5833337"/>
            <a:ext cx="6480720" cy="646331"/>
          </a:xfrm>
          <a:prstGeom prst="rect">
            <a:avLst/>
          </a:prstGeom>
        </p:spPr>
        <p:txBody>
          <a:bodyPr wrap="square">
            <a:spAutoFit/>
          </a:bodyPr>
          <a:lstStyle/>
          <a:p>
            <a:pPr algn="ctr"/>
            <a:r>
              <a:rPr lang="pt-BR" dirty="0"/>
              <a:t>Apagamos as construções e temos o ponto que divide o segmento</a:t>
            </a:r>
          </a:p>
          <a:p>
            <a:pPr algn="ctr"/>
            <a:r>
              <a:rPr lang="pt-BR" dirty="0"/>
              <a:t>original em duas partes iguais, ou seja, a média </a:t>
            </a:r>
            <a:r>
              <a:rPr lang="pt-BR" dirty="0" smtClean="0"/>
              <a:t>aritmética</a:t>
            </a:r>
            <a:r>
              <a:rPr lang="pt-BR" dirty="0"/>
              <a:t>.</a:t>
            </a:r>
          </a:p>
        </p:txBody>
      </p:sp>
    </p:spTree>
    <p:extLst>
      <p:ext uri="{BB962C8B-B14F-4D97-AF65-F5344CB8AC3E}">
        <p14:creationId xmlns:p14="http://schemas.microsoft.com/office/powerpoint/2010/main" val="2560192684"/>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Médias da Grécia antiga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1259632" y="5833337"/>
            <a:ext cx="6480720" cy="369332"/>
          </a:xfrm>
          <a:prstGeom prst="rect">
            <a:avLst/>
          </a:prstGeom>
        </p:spPr>
        <p:txBody>
          <a:bodyPr wrap="square">
            <a:spAutoFit/>
          </a:bodyPr>
          <a:lstStyle/>
          <a:p>
            <a:pPr algn="ctr"/>
            <a:r>
              <a:rPr lang="pt-BR" dirty="0"/>
              <a:t>Traçamos a média </a:t>
            </a:r>
            <a:r>
              <a:rPr lang="pt-BR" dirty="0" smtClean="0"/>
              <a:t>aritmética</a:t>
            </a:r>
            <a:r>
              <a:rPr lang="pt-BR" dirty="0"/>
              <a:t>.</a:t>
            </a:r>
          </a:p>
        </p:txBody>
      </p:sp>
    </p:spTree>
    <p:extLst>
      <p:ext uri="{BB962C8B-B14F-4D97-AF65-F5344CB8AC3E}">
        <p14:creationId xmlns:p14="http://schemas.microsoft.com/office/powerpoint/2010/main" val="3824541136"/>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Médias da Grécia antiga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1259632" y="5833337"/>
            <a:ext cx="6480720" cy="646331"/>
          </a:xfrm>
          <a:prstGeom prst="rect">
            <a:avLst/>
          </a:prstGeom>
        </p:spPr>
        <p:txBody>
          <a:bodyPr wrap="square">
            <a:spAutoFit/>
          </a:bodyPr>
          <a:lstStyle/>
          <a:p>
            <a:pPr algn="ctr"/>
            <a:r>
              <a:rPr lang="pt-BR" dirty="0"/>
              <a:t>Traçamos </a:t>
            </a:r>
            <a:r>
              <a:rPr lang="pt-BR" dirty="0" smtClean="0"/>
              <a:t>um </a:t>
            </a:r>
            <a:r>
              <a:rPr lang="pt-BR" dirty="0"/>
              <a:t>arco de circunferência cujo raio coincide com a média </a:t>
            </a:r>
            <a:r>
              <a:rPr lang="pt-BR" dirty="0" smtClean="0"/>
              <a:t>aritmética</a:t>
            </a:r>
            <a:r>
              <a:rPr lang="pt-BR" dirty="0"/>
              <a:t>. </a:t>
            </a:r>
          </a:p>
        </p:txBody>
      </p:sp>
    </p:spTree>
    <p:extLst>
      <p:ext uri="{BB962C8B-B14F-4D97-AF65-F5344CB8AC3E}">
        <p14:creationId xmlns:p14="http://schemas.microsoft.com/office/powerpoint/2010/main" val="1224905169"/>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Médias da Grécia antiga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mc:AlternateContent xmlns:mc="http://schemas.openxmlformats.org/markup-compatibility/2006" xmlns:a14="http://schemas.microsoft.com/office/drawing/2010/main">
        <mc:Choice Requires="a14">
          <p:sp>
            <p:nvSpPr>
              <p:cNvPr id="7" name="Retângulo 6"/>
              <p:cNvSpPr/>
              <p:nvPr/>
            </p:nvSpPr>
            <p:spPr>
              <a:xfrm>
                <a:off x="1259632" y="5833337"/>
                <a:ext cx="6480720" cy="369332"/>
              </a:xfrm>
              <a:prstGeom prst="rect">
                <a:avLst/>
              </a:prstGeom>
            </p:spPr>
            <p:txBody>
              <a:bodyPr wrap="square">
                <a:spAutoFit/>
              </a:bodyPr>
              <a:lstStyle/>
              <a:p>
                <a:pPr algn="ctr"/>
                <a:r>
                  <a:rPr lang="pt-BR" dirty="0" smtClean="0"/>
                  <a:t>Traçamos outro </a:t>
                </a:r>
                <a:r>
                  <a:rPr lang="pt-BR" dirty="0"/>
                  <a:t>segmento de reta </a:t>
                </a:r>
                <a14:m>
                  <m:oMath xmlns:m="http://schemas.openxmlformats.org/officeDocument/2006/math">
                    <m:r>
                      <a:rPr lang="pt-BR" i="1" dirty="0" smtClean="0">
                        <a:latin typeface="Cambria Math"/>
                      </a:rPr>
                      <m:t>(</m:t>
                    </m:r>
                    <m:r>
                      <a:rPr lang="pt-BR" b="0" i="1" dirty="0" smtClean="0">
                        <a:latin typeface="Cambria Math"/>
                      </a:rPr>
                      <m:t>𝑎</m:t>
                    </m:r>
                    <m:r>
                      <a:rPr lang="pt-BR" b="0" i="1" dirty="0" smtClean="0">
                        <a:latin typeface="Cambria Math"/>
                      </a:rPr>
                      <m:t>−</m:t>
                    </m:r>
                    <m:r>
                      <a:rPr lang="pt-BR" i="1" dirty="0" err="1">
                        <a:latin typeface="Cambria Math"/>
                      </a:rPr>
                      <m:t>𝑏</m:t>
                    </m:r>
                    <m:r>
                      <a:rPr lang="pt-BR" i="1" dirty="0">
                        <a:latin typeface="Cambria Math"/>
                      </a:rPr>
                      <m:t>)/2 </m:t>
                    </m:r>
                  </m:oMath>
                </a14:m>
                <a:r>
                  <a:rPr lang="pt-BR" dirty="0"/>
                  <a:t>. </a:t>
                </a:r>
              </a:p>
            </p:txBody>
          </p:sp>
        </mc:Choice>
        <mc:Fallback xmlns="">
          <p:sp>
            <p:nvSpPr>
              <p:cNvPr id="7" name="Retângulo 6"/>
              <p:cNvSpPr>
                <a:spLocks noRot="1" noChangeAspect="1" noMove="1" noResize="1" noEditPoints="1" noAdjustHandles="1" noChangeArrowheads="1" noChangeShapeType="1" noTextEdit="1"/>
              </p:cNvSpPr>
              <p:nvPr/>
            </p:nvSpPr>
            <p:spPr>
              <a:xfrm>
                <a:off x="1259632" y="5833337"/>
                <a:ext cx="6480720" cy="369332"/>
              </a:xfrm>
              <a:prstGeom prst="rect">
                <a:avLst/>
              </a:prstGeom>
              <a:blipFill rotWithShape="1">
                <a:blip r:embed="rId5"/>
                <a:stretch>
                  <a:fillRect t="-8333" b="-26667"/>
                </a:stretch>
              </a:blipFill>
            </p:spPr>
            <p:txBody>
              <a:bodyPr/>
              <a:lstStyle/>
              <a:p>
                <a:r>
                  <a:rPr lang="pt-BR">
                    <a:noFill/>
                  </a:rPr>
                  <a:t> </a:t>
                </a:r>
              </a:p>
            </p:txBody>
          </p:sp>
        </mc:Fallback>
      </mc:AlternateContent>
    </p:spTree>
    <p:extLst>
      <p:ext uri="{BB962C8B-B14F-4D97-AF65-F5344CB8AC3E}">
        <p14:creationId xmlns:p14="http://schemas.microsoft.com/office/powerpoint/2010/main" val="2212721"/>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Médias da Grécia antiga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1259632" y="5833337"/>
            <a:ext cx="6480720" cy="646331"/>
          </a:xfrm>
          <a:prstGeom prst="rect">
            <a:avLst/>
          </a:prstGeom>
        </p:spPr>
        <p:txBody>
          <a:bodyPr wrap="square">
            <a:spAutoFit/>
          </a:bodyPr>
          <a:lstStyle/>
          <a:p>
            <a:pPr algn="ctr"/>
            <a:r>
              <a:rPr lang="pt-BR" dirty="0"/>
              <a:t>Traçamos assim uma reta perpendicular </a:t>
            </a:r>
            <a:r>
              <a:rPr lang="pt-BR" dirty="0" smtClean="0"/>
              <a:t>ao segmento </a:t>
            </a:r>
            <a:r>
              <a:rPr lang="pt-BR" dirty="0"/>
              <a:t>original </a:t>
            </a:r>
            <a:r>
              <a:rPr lang="pt-BR" i="1" dirty="0" smtClean="0"/>
              <a:t>𝑎 + 𝑏 </a:t>
            </a:r>
            <a:r>
              <a:rPr lang="pt-BR" dirty="0"/>
              <a:t>na união dos segmentos. </a:t>
            </a:r>
          </a:p>
        </p:txBody>
      </p:sp>
    </p:spTree>
    <p:extLst>
      <p:ext uri="{BB962C8B-B14F-4D97-AF65-F5344CB8AC3E}">
        <p14:creationId xmlns:p14="http://schemas.microsoft.com/office/powerpoint/2010/main" val="4171799801"/>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Médias da Grécia antiga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1259632" y="5833337"/>
            <a:ext cx="6480720" cy="646331"/>
          </a:xfrm>
          <a:prstGeom prst="rect">
            <a:avLst/>
          </a:prstGeom>
        </p:spPr>
        <p:txBody>
          <a:bodyPr wrap="square">
            <a:spAutoFit/>
          </a:bodyPr>
          <a:lstStyle/>
          <a:p>
            <a:pPr algn="ctr"/>
            <a:r>
              <a:rPr lang="pt-BR" dirty="0"/>
              <a:t>Traçamos também o raio da </a:t>
            </a:r>
            <a:r>
              <a:rPr lang="pt-BR" dirty="0" smtClean="0"/>
              <a:t>circunferência, que é a média aritmética, de modo </a:t>
            </a:r>
            <a:r>
              <a:rPr lang="pt-BR" dirty="0"/>
              <a:t>a formar um triângulo retângulo. </a:t>
            </a:r>
          </a:p>
        </p:txBody>
      </p:sp>
    </p:spTree>
    <p:extLst>
      <p:ext uri="{BB962C8B-B14F-4D97-AF65-F5344CB8AC3E}">
        <p14:creationId xmlns:p14="http://schemas.microsoft.com/office/powerpoint/2010/main" val="3612923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0"/>
            <a:r>
              <a:rPr lang="pt-BR" dirty="0"/>
              <a:t>Aula 1 – Descrição do Plano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889943753"/>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Médias da Grécia antiga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1259632" y="5833337"/>
            <a:ext cx="6480720" cy="646331"/>
          </a:xfrm>
          <a:prstGeom prst="rect">
            <a:avLst/>
          </a:prstGeom>
        </p:spPr>
        <p:txBody>
          <a:bodyPr wrap="square">
            <a:spAutoFit/>
          </a:bodyPr>
          <a:lstStyle/>
          <a:p>
            <a:pPr algn="ctr"/>
            <a:r>
              <a:rPr lang="pt-BR" dirty="0"/>
              <a:t>Geometricamente temos a </a:t>
            </a:r>
            <a:r>
              <a:rPr lang="pt-BR" dirty="0" smtClean="0"/>
              <a:t>média geométrica </a:t>
            </a:r>
            <a:r>
              <a:rPr lang="pt-BR" dirty="0"/>
              <a:t>representada pelo segmento perpendicular ao segmento original </a:t>
            </a:r>
            <a:r>
              <a:rPr lang="pt-BR" i="1" dirty="0" smtClean="0"/>
              <a:t>𝑎 + 𝑏</a:t>
            </a:r>
            <a:r>
              <a:rPr lang="pt-BR" dirty="0"/>
              <a:t>. </a:t>
            </a:r>
          </a:p>
        </p:txBody>
      </p:sp>
    </p:spTree>
    <p:extLst>
      <p:ext uri="{BB962C8B-B14F-4D97-AF65-F5344CB8AC3E}">
        <p14:creationId xmlns:p14="http://schemas.microsoft.com/office/powerpoint/2010/main" val="2680126133"/>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Médias da Grécia antiga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124744"/>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108600086"/>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Médias da Grécia antiga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124744"/>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mc:AlternateContent xmlns:mc="http://schemas.openxmlformats.org/markup-compatibility/2006" xmlns:a14="http://schemas.microsoft.com/office/drawing/2010/main">
        <mc:Choice Requires="a14">
          <p:sp>
            <p:nvSpPr>
              <p:cNvPr id="8" name="CaixaDeTexto 7"/>
              <p:cNvSpPr txBox="1"/>
              <p:nvPr/>
            </p:nvSpPr>
            <p:spPr>
              <a:xfrm>
                <a:off x="4714585" y="2239734"/>
                <a:ext cx="2881751" cy="76937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pt-BR" i="1" smtClean="0">
                              <a:latin typeface="Cambria Math"/>
                            </a:rPr>
                          </m:ctrlPr>
                        </m:sSupPr>
                        <m:e>
                          <m:r>
                            <a:rPr lang="pt-BR" i="1">
                              <a:latin typeface="Cambria Math"/>
                            </a:rPr>
                            <m:t>𝑥</m:t>
                          </m:r>
                        </m:e>
                        <m:sup>
                          <m:r>
                            <a:rPr lang="pt-BR" i="1">
                              <a:latin typeface="Cambria Math"/>
                            </a:rPr>
                            <m:t>2</m:t>
                          </m:r>
                        </m:sup>
                      </m:sSup>
                      <m:r>
                        <a:rPr lang="pt-BR" i="1">
                          <a:latin typeface="Cambria Math"/>
                        </a:rPr>
                        <m:t>+</m:t>
                      </m:r>
                      <m:sSup>
                        <m:sSupPr>
                          <m:ctrlPr>
                            <a:rPr lang="pt-BR" i="1">
                              <a:latin typeface="Cambria Math"/>
                            </a:rPr>
                          </m:ctrlPr>
                        </m:sSupPr>
                        <m:e>
                          <m:d>
                            <m:dPr>
                              <m:ctrlPr>
                                <a:rPr lang="pt-BR" i="1">
                                  <a:latin typeface="Cambria Math"/>
                                </a:rPr>
                              </m:ctrlPr>
                            </m:dPr>
                            <m:e>
                              <m:f>
                                <m:fPr>
                                  <m:ctrlPr>
                                    <a:rPr lang="pt-BR" i="1">
                                      <a:latin typeface="Cambria Math"/>
                                    </a:rPr>
                                  </m:ctrlPr>
                                </m:fPr>
                                <m:num>
                                  <m:r>
                                    <a:rPr lang="pt-BR" i="1">
                                      <a:latin typeface="Cambria Math"/>
                                    </a:rPr>
                                    <m:t>𝑎</m:t>
                                  </m:r>
                                  <m:r>
                                    <a:rPr lang="pt-BR" i="1">
                                      <a:latin typeface="Cambria Math"/>
                                    </a:rPr>
                                    <m:t>−</m:t>
                                  </m:r>
                                  <m:r>
                                    <a:rPr lang="pt-BR" i="1">
                                      <a:latin typeface="Cambria Math"/>
                                    </a:rPr>
                                    <m:t>𝑏</m:t>
                                  </m:r>
                                </m:num>
                                <m:den>
                                  <m:r>
                                    <a:rPr lang="pt-BR" i="1">
                                      <a:latin typeface="Cambria Math"/>
                                    </a:rPr>
                                    <m:t>2</m:t>
                                  </m:r>
                                </m:den>
                              </m:f>
                            </m:e>
                          </m:d>
                        </m:e>
                        <m:sup>
                          <m:r>
                            <a:rPr lang="pt-BR" i="1">
                              <a:latin typeface="Cambria Math"/>
                            </a:rPr>
                            <m:t>2</m:t>
                          </m:r>
                        </m:sup>
                      </m:sSup>
                      <m:r>
                        <a:rPr lang="pt-BR" b="0" i="1" smtClean="0">
                          <a:latin typeface="Cambria Math"/>
                        </a:rPr>
                        <m:t>=</m:t>
                      </m:r>
                      <m:sSup>
                        <m:sSupPr>
                          <m:ctrlPr>
                            <a:rPr lang="pt-BR" i="1" smtClean="0">
                              <a:latin typeface="Cambria Math"/>
                            </a:rPr>
                          </m:ctrlPr>
                        </m:sSupPr>
                        <m:e>
                          <m:d>
                            <m:dPr>
                              <m:ctrlPr>
                                <a:rPr lang="pt-BR" i="1" smtClean="0">
                                  <a:latin typeface="Cambria Math"/>
                                </a:rPr>
                              </m:ctrlPr>
                            </m:dPr>
                            <m:e>
                              <m:f>
                                <m:fPr>
                                  <m:ctrlPr>
                                    <a:rPr lang="pt-BR" i="1">
                                      <a:latin typeface="Cambria Math"/>
                                    </a:rPr>
                                  </m:ctrlPr>
                                </m:fPr>
                                <m:num>
                                  <m:r>
                                    <a:rPr lang="pt-BR" i="1">
                                      <a:latin typeface="Cambria Math"/>
                                    </a:rPr>
                                    <m:t>𝑎</m:t>
                                  </m:r>
                                  <m:r>
                                    <a:rPr lang="pt-BR" i="1">
                                      <a:latin typeface="Cambria Math"/>
                                    </a:rPr>
                                    <m:t>+</m:t>
                                  </m:r>
                                  <m:r>
                                    <a:rPr lang="pt-BR" i="1">
                                      <a:latin typeface="Cambria Math"/>
                                    </a:rPr>
                                    <m:t>𝑏</m:t>
                                  </m:r>
                                </m:num>
                                <m:den>
                                  <m:r>
                                    <a:rPr lang="pt-BR" i="1">
                                      <a:latin typeface="Cambria Math"/>
                                    </a:rPr>
                                    <m:t>2</m:t>
                                  </m:r>
                                </m:den>
                              </m:f>
                            </m:e>
                          </m:d>
                        </m:e>
                        <m:sup>
                          <m:r>
                            <a:rPr lang="pt-BR" i="1" smtClean="0">
                              <a:latin typeface="Cambria Math"/>
                            </a:rPr>
                            <m:t>2</m:t>
                          </m:r>
                        </m:sup>
                      </m:sSup>
                    </m:oMath>
                  </m:oMathPara>
                </a14:m>
                <a:endParaRPr lang="pt-BR" dirty="0"/>
              </a:p>
            </p:txBody>
          </p:sp>
        </mc:Choice>
        <mc:Fallback xmlns="">
          <p:sp>
            <p:nvSpPr>
              <p:cNvPr id="8" name="CaixaDeTexto 7"/>
              <p:cNvSpPr txBox="1">
                <a:spLocks noRot="1" noChangeAspect="1" noMove="1" noResize="1" noEditPoints="1" noAdjustHandles="1" noChangeArrowheads="1" noChangeShapeType="1" noTextEdit="1"/>
              </p:cNvSpPr>
              <p:nvPr/>
            </p:nvSpPr>
            <p:spPr>
              <a:xfrm>
                <a:off x="4714585" y="2239734"/>
                <a:ext cx="2881751" cy="769378"/>
              </a:xfrm>
              <a:prstGeom prst="rect">
                <a:avLst/>
              </a:prstGeom>
              <a:blipFill rotWithShape="1">
                <a:blip r:embed="rId5"/>
                <a:stretch>
                  <a:fillRect/>
                </a:stretch>
              </a:blipFill>
            </p:spPr>
            <p:txBody>
              <a:bodyPr/>
              <a:lstStyle/>
              <a:p>
                <a:r>
                  <a:rPr lang="pt-BR">
                    <a:noFill/>
                  </a:rPr>
                  <a:t> </a:t>
                </a:r>
              </a:p>
            </p:txBody>
          </p:sp>
        </mc:Fallback>
      </mc:AlternateContent>
    </p:spTree>
    <p:extLst>
      <p:ext uri="{BB962C8B-B14F-4D97-AF65-F5344CB8AC3E}">
        <p14:creationId xmlns:p14="http://schemas.microsoft.com/office/powerpoint/2010/main" val="3856324587"/>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Médias da Grécia antiga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124744"/>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mc:AlternateContent xmlns:mc="http://schemas.openxmlformats.org/markup-compatibility/2006" xmlns:a14="http://schemas.microsoft.com/office/drawing/2010/main">
        <mc:Choice Requires="a14">
          <p:sp>
            <p:nvSpPr>
              <p:cNvPr id="8" name="CaixaDeTexto 7"/>
              <p:cNvSpPr txBox="1"/>
              <p:nvPr/>
            </p:nvSpPr>
            <p:spPr>
              <a:xfrm>
                <a:off x="5868144" y="3212976"/>
                <a:ext cx="2933047" cy="76937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pt-BR" i="1" smtClean="0">
                              <a:latin typeface="Cambria Math"/>
                            </a:rPr>
                          </m:ctrlPr>
                        </m:sSupPr>
                        <m:e>
                          <m:sSup>
                            <m:sSupPr>
                              <m:ctrlPr>
                                <a:rPr lang="pt-BR" i="1">
                                  <a:latin typeface="Cambria Math"/>
                                </a:rPr>
                              </m:ctrlPr>
                            </m:sSupPr>
                            <m:e>
                              <m:r>
                                <a:rPr lang="pt-BR" i="1">
                                  <a:latin typeface="Cambria Math"/>
                                </a:rPr>
                                <m:t>𝑥</m:t>
                              </m:r>
                            </m:e>
                            <m:sup>
                              <m:r>
                                <a:rPr lang="pt-BR" i="1">
                                  <a:latin typeface="Cambria Math"/>
                                </a:rPr>
                                <m:t>2</m:t>
                              </m:r>
                            </m:sup>
                          </m:sSup>
                          <m:r>
                            <a:rPr lang="pt-BR" b="0" i="1" smtClean="0">
                              <a:latin typeface="Cambria Math"/>
                            </a:rPr>
                            <m:t>=</m:t>
                          </m:r>
                          <m:d>
                            <m:dPr>
                              <m:ctrlPr>
                                <a:rPr lang="pt-BR" i="1" smtClean="0">
                                  <a:latin typeface="Cambria Math"/>
                                </a:rPr>
                              </m:ctrlPr>
                            </m:dPr>
                            <m:e>
                              <m:f>
                                <m:fPr>
                                  <m:ctrlPr>
                                    <a:rPr lang="pt-BR" i="1">
                                      <a:latin typeface="Cambria Math"/>
                                    </a:rPr>
                                  </m:ctrlPr>
                                </m:fPr>
                                <m:num>
                                  <m:r>
                                    <a:rPr lang="pt-BR" i="1">
                                      <a:latin typeface="Cambria Math"/>
                                    </a:rPr>
                                    <m:t>𝑎</m:t>
                                  </m:r>
                                  <m:r>
                                    <a:rPr lang="pt-BR" i="1">
                                      <a:latin typeface="Cambria Math"/>
                                    </a:rPr>
                                    <m:t>+</m:t>
                                  </m:r>
                                  <m:r>
                                    <a:rPr lang="pt-BR" i="1">
                                      <a:latin typeface="Cambria Math"/>
                                    </a:rPr>
                                    <m:t>𝑏</m:t>
                                  </m:r>
                                </m:num>
                                <m:den>
                                  <m:r>
                                    <a:rPr lang="pt-BR" i="1">
                                      <a:latin typeface="Cambria Math"/>
                                    </a:rPr>
                                    <m:t>2</m:t>
                                  </m:r>
                                </m:den>
                              </m:f>
                            </m:e>
                          </m:d>
                        </m:e>
                        <m:sup>
                          <m:r>
                            <a:rPr lang="pt-BR" i="1" smtClean="0">
                              <a:latin typeface="Cambria Math"/>
                            </a:rPr>
                            <m:t>2</m:t>
                          </m:r>
                        </m:sup>
                      </m:sSup>
                      <m:r>
                        <a:rPr lang="pt-BR" b="0" i="1" smtClean="0">
                          <a:latin typeface="Cambria Math"/>
                        </a:rPr>
                        <m:t>− </m:t>
                      </m:r>
                      <m:sSup>
                        <m:sSupPr>
                          <m:ctrlPr>
                            <a:rPr lang="pt-BR" i="1">
                              <a:latin typeface="Cambria Math"/>
                            </a:rPr>
                          </m:ctrlPr>
                        </m:sSupPr>
                        <m:e>
                          <m:d>
                            <m:dPr>
                              <m:ctrlPr>
                                <a:rPr lang="pt-BR" i="1">
                                  <a:latin typeface="Cambria Math"/>
                                </a:rPr>
                              </m:ctrlPr>
                            </m:dPr>
                            <m:e>
                              <m:f>
                                <m:fPr>
                                  <m:ctrlPr>
                                    <a:rPr lang="pt-BR" i="1">
                                      <a:latin typeface="Cambria Math"/>
                                    </a:rPr>
                                  </m:ctrlPr>
                                </m:fPr>
                                <m:num>
                                  <m:r>
                                    <a:rPr lang="pt-BR" b="0" i="1" smtClean="0">
                                      <a:latin typeface="Cambria Math"/>
                                    </a:rPr>
                                    <m:t>𝑎</m:t>
                                  </m:r>
                                  <m:r>
                                    <a:rPr lang="pt-BR" b="0" i="1" smtClean="0">
                                      <a:latin typeface="Cambria Math"/>
                                    </a:rPr>
                                    <m:t>−</m:t>
                                  </m:r>
                                  <m:r>
                                    <a:rPr lang="pt-BR" b="0" i="1" smtClean="0">
                                      <a:latin typeface="Cambria Math"/>
                                    </a:rPr>
                                    <m:t>𝑏</m:t>
                                  </m:r>
                                </m:num>
                                <m:den>
                                  <m:r>
                                    <a:rPr lang="pt-BR" i="1">
                                      <a:latin typeface="Cambria Math"/>
                                    </a:rPr>
                                    <m:t>2</m:t>
                                  </m:r>
                                </m:den>
                              </m:f>
                            </m:e>
                          </m:d>
                        </m:e>
                        <m:sup>
                          <m:r>
                            <a:rPr lang="pt-BR" i="1">
                              <a:latin typeface="Cambria Math"/>
                            </a:rPr>
                            <m:t>2</m:t>
                          </m:r>
                        </m:sup>
                      </m:sSup>
                    </m:oMath>
                  </m:oMathPara>
                </a14:m>
                <a:endParaRPr lang="pt-BR" dirty="0"/>
              </a:p>
            </p:txBody>
          </p:sp>
        </mc:Choice>
        <mc:Fallback xmlns="">
          <p:sp>
            <p:nvSpPr>
              <p:cNvPr id="8" name="CaixaDeTexto 7"/>
              <p:cNvSpPr txBox="1">
                <a:spLocks noRot="1" noChangeAspect="1" noMove="1" noResize="1" noEditPoints="1" noAdjustHandles="1" noChangeArrowheads="1" noChangeShapeType="1" noTextEdit="1"/>
              </p:cNvSpPr>
              <p:nvPr/>
            </p:nvSpPr>
            <p:spPr>
              <a:xfrm>
                <a:off x="5868144" y="3212976"/>
                <a:ext cx="2933047" cy="769378"/>
              </a:xfrm>
              <a:prstGeom prst="rect">
                <a:avLst/>
              </a:prstGeom>
              <a:blipFill rotWithShape="1">
                <a:blip r:embed="rId5"/>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9" name="CaixaDeTexto 8"/>
              <p:cNvSpPr txBox="1"/>
              <p:nvPr/>
            </p:nvSpPr>
            <p:spPr>
              <a:xfrm>
                <a:off x="4714585" y="2239734"/>
                <a:ext cx="2881751" cy="76937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pt-BR" i="1" smtClean="0">
                              <a:latin typeface="Cambria Math"/>
                            </a:rPr>
                          </m:ctrlPr>
                        </m:sSupPr>
                        <m:e>
                          <m:r>
                            <a:rPr lang="pt-BR" i="1">
                              <a:latin typeface="Cambria Math"/>
                            </a:rPr>
                            <m:t>𝑥</m:t>
                          </m:r>
                        </m:e>
                        <m:sup>
                          <m:r>
                            <a:rPr lang="pt-BR" i="1">
                              <a:latin typeface="Cambria Math"/>
                            </a:rPr>
                            <m:t>2</m:t>
                          </m:r>
                        </m:sup>
                      </m:sSup>
                      <m:r>
                        <a:rPr lang="pt-BR" i="1">
                          <a:latin typeface="Cambria Math"/>
                        </a:rPr>
                        <m:t>+</m:t>
                      </m:r>
                      <m:sSup>
                        <m:sSupPr>
                          <m:ctrlPr>
                            <a:rPr lang="pt-BR" i="1">
                              <a:latin typeface="Cambria Math"/>
                            </a:rPr>
                          </m:ctrlPr>
                        </m:sSupPr>
                        <m:e>
                          <m:d>
                            <m:dPr>
                              <m:ctrlPr>
                                <a:rPr lang="pt-BR" i="1">
                                  <a:latin typeface="Cambria Math"/>
                                </a:rPr>
                              </m:ctrlPr>
                            </m:dPr>
                            <m:e>
                              <m:f>
                                <m:fPr>
                                  <m:ctrlPr>
                                    <a:rPr lang="pt-BR" i="1">
                                      <a:latin typeface="Cambria Math"/>
                                    </a:rPr>
                                  </m:ctrlPr>
                                </m:fPr>
                                <m:num>
                                  <m:r>
                                    <a:rPr lang="pt-BR" i="1">
                                      <a:latin typeface="Cambria Math"/>
                                    </a:rPr>
                                    <m:t>𝑎</m:t>
                                  </m:r>
                                  <m:r>
                                    <a:rPr lang="pt-BR" i="1">
                                      <a:latin typeface="Cambria Math"/>
                                    </a:rPr>
                                    <m:t>−</m:t>
                                  </m:r>
                                  <m:r>
                                    <a:rPr lang="pt-BR" i="1">
                                      <a:latin typeface="Cambria Math"/>
                                    </a:rPr>
                                    <m:t>𝑏</m:t>
                                  </m:r>
                                </m:num>
                                <m:den>
                                  <m:r>
                                    <a:rPr lang="pt-BR" i="1">
                                      <a:latin typeface="Cambria Math"/>
                                    </a:rPr>
                                    <m:t>2</m:t>
                                  </m:r>
                                </m:den>
                              </m:f>
                            </m:e>
                          </m:d>
                        </m:e>
                        <m:sup>
                          <m:r>
                            <a:rPr lang="pt-BR" i="1">
                              <a:latin typeface="Cambria Math"/>
                            </a:rPr>
                            <m:t>2</m:t>
                          </m:r>
                        </m:sup>
                      </m:sSup>
                      <m:r>
                        <a:rPr lang="pt-BR" b="0" i="1" smtClean="0">
                          <a:latin typeface="Cambria Math"/>
                        </a:rPr>
                        <m:t>=</m:t>
                      </m:r>
                      <m:sSup>
                        <m:sSupPr>
                          <m:ctrlPr>
                            <a:rPr lang="pt-BR" i="1" smtClean="0">
                              <a:latin typeface="Cambria Math"/>
                            </a:rPr>
                          </m:ctrlPr>
                        </m:sSupPr>
                        <m:e>
                          <m:d>
                            <m:dPr>
                              <m:ctrlPr>
                                <a:rPr lang="pt-BR" i="1" smtClean="0">
                                  <a:latin typeface="Cambria Math"/>
                                </a:rPr>
                              </m:ctrlPr>
                            </m:dPr>
                            <m:e>
                              <m:f>
                                <m:fPr>
                                  <m:ctrlPr>
                                    <a:rPr lang="pt-BR" i="1">
                                      <a:latin typeface="Cambria Math"/>
                                    </a:rPr>
                                  </m:ctrlPr>
                                </m:fPr>
                                <m:num>
                                  <m:r>
                                    <a:rPr lang="pt-BR" i="1">
                                      <a:latin typeface="Cambria Math"/>
                                    </a:rPr>
                                    <m:t>𝑎</m:t>
                                  </m:r>
                                  <m:r>
                                    <a:rPr lang="pt-BR" i="1">
                                      <a:latin typeface="Cambria Math"/>
                                    </a:rPr>
                                    <m:t>+</m:t>
                                  </m:r>
                                  <m:r>
                                    <a:rPr lang="pt-BR" i="1">
                                      <a:latin typeface="Cambria Math"/>
                                    </a:rPr>
                                    <m:t>𝑏</m:t>
                                  </m:r>
                                </m:num>
                                <m:den>
                                  <m:r>
                                    <a:rPr lang="pt-BR" i="1">
                                      <a:latin typeface="Cambria Math"/>
                                    </a:rPr>
                                    <m:t>2</m:t>
                                  </m:r>
                                </m:den>
                              </m:f>
                            </m:e>
                          </m:d>
                        </m:e>
                        <m:sup>
                          <m:r>
                            <a:rPr lang="pt-BR" i="1" smtClean="0">
                              <a:latin typeface="Cambria Math"/>
                            </a:rPr>
                            <m:t>2</m:t>
                          </m:r>
                        </m:sup>
                      </m:sSup>
                    </m:oMath>
                  </m:oMathPara>
                </a14:m>
                <a:endParaRPr lang="pt-BR" dirty="0"/>
              </a:p>
            </p:txBody>
          </p:sp>
        </mc:Choice>
        <mc:Fallback xmlns="">
          <p:sp>
            <p:nvSpPr>
              <p:cNvPr id="9" name="CaixaDeTexto 8"/>
              <p:cNvSpPr txBox="1">
                <a:spLocks noRot="1" noChangeAspect="1" noMove="1" noResize="1" noEditPoints="1" noAdjustHandles="1" noChangeArrowheads="1" noChangeShapeType="1" noTextEdit="1"/>
              </p:cNvSpPr>
              <p:nvPr/>
            </p:nvSpPr>
            <p:spPr>
              <a:xfrm>
                <a:off x="4714585" y="2239734"/>
                <a:ext cx="2881751" cy="769378"/>
              </a:xfrm>
              <a:prstGeom prst="rect">
                <a:avLst/>
              </a:prstGeom>
              <a:blipFill rotWithShape="1">
                <a:blip r:embed="rId6"/>
                <a:stretch>
                  <a:fillRect/>
                </a:stretch>
              </a:blipFill>
            </p:spPr>
            <p:txBody>
              <a:bodyPr/>
              <a:lstStyle/>
              <a:p>
                <a:r>
                  <a:rPr lang="pt-BR">
                    <a:noFill/>
                  </a:rPr>
                  <a:t> </a:t>
                </a:r>
              </a:p>
            </p:txBody>
          </p:sp>
        </mc:Fallback>
      </mc:AlternateContent>
    </p:spTree>
    <p:extLst>
      <p:ext uri="{BB962C8B-B14F-4D97-AF65-F5344CB8AC3E}">
        <p14:creationId xmlns:p14="http://schemas.microsoft.com/office/powerpoint/2010/main" val="4241635737"/>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Médias da Grécia antiga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124744"/>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mc:AlternateContent xmlns:mc="http://schemas.openxmlformats.org/markup-compatibility/2006" xmlns:a14="http://schemas.microsoft.com/office/drawing/2010/main">
        <mc:Choice Requires="a14">
          <p:sp>
            <p:nvSpPr>
              <p:cNvPr id="9" name="CaixaDeTexto 8"/>
              <p:cNvSpPr txBox="1"/>
              <p:nvPr/>
            </p:nvSpPr>
            <p:spPr>
              <a:xfrm>
                <a:off x="6013010" y="4317660"/>
                <a:ext cx="1079270" cy="4074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BR" b="0" i="1" smtClean="0">
                          <a:latin typeface="Cambria Math"/>
                        </a:rPr>
                        <m:t>𝑥</m:t>
                      </m:r>
                      <m:r>
                        <a:rPr lang="pt-BR" b="0" i="1" smtClean="0">
                          <a:latin typeface="Cambria Math"/>
                        </a:rPr>
                        <m:t>=</m:t>
                      </m:r>
                      <m:rad>
                        <m:radPr>
                          <m:degHide m:val="on"/>
                          <m:ctrlPr>
                            <a:rPr lang="pt-BR" i="1" smtClean="0">
                              <a:latin typeface="Cambria Math"/>
                            </a:rPr>
                          </m:ctrlPr>
                        </m:radPr>
                        <m:deg/>
                        <m:e>
                          <m:r>
                            <a:rPr lang="pt-BR" b="0" i="1" smtClean="0">
                              <a:latin typeface="Cambria Math"/>
                            </a:rPr>
                            <m:t>𝑎𝑏</m:t>
                          </m:r>
                        </m:e>
                      </m:rad>
                    </m:oMath>
                  </m:oMathPara>
                </a14:m>
                <a:endParaRPr lang="pt-BR" dirty="0"/>
              </a:p>
            </p:txBody>
          </p:sp>
        </mc:Choice>
        <mc:Fallback xmlns="">
          <p:sp>
            <p:nvSpPr>
              <p:cNvPr id="9" name="CaixaDeTexto 8"/>
              <p:cNvSpPr txBox="1">
                <a:spLocks noRot="1" noChangeAspect="1" noMove="1" noResize="1" noEditPoints="1" noAdjustHandles="1" noChangeArrowheads="1" noChangeShapeType="1" noTextEdit="1"/>
              </p:cNvSpPr>
              <p:nvPr/>
            </p:nvSpPr>
            <p:spPr>
              <a:xfrm>
                <a:off x="6013010" y="4317660"/>
                <a:ext cx="1079270" cy="407484"/>
              </a:xfrm>
              <a:prstGeom prst="rect">
                <a:avLst/>
              </a:prstGeom>
              <a:blipFill rotWithShape="1">
                <a:blip r:embed="rId5"/>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1" name="CaixaDeTexto 10"/>
              <p:cNvSpPr txBox="1"/>
              <p:nvPr/>
            </p:nvSpPr>
            <p:spPr>
              <a:xfrm>
                <a:off x="4714585" y="2239734"/>
                <a:ext cx="2881751" cy="76937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pt-BR" i="1" smtClean="0">
                              <a:latin typeface="Cambria Math"/>
                            </a:rPr>
                          </m:ctrlPr>
                        </m:sSupPr>
                        <m:e>
                          <m:r>
                            <a:rPr lang="pt-BR" i="1">
                              <a:latin typeface="Cambria Math"/>
                            </a:rPr>
                            <m:t>𝑥</m:t>
                          </m:r>
                        </m:e>
                        <m:sup>
                          <m:r>
                            <a:rPr lang="pt-BR" i="1">
                              <a:latin typeface="Cambria Math"/>
                            </a:rPr>
                            <m:t>2</m:t>
                          </m:r>
                        </m:sup>
                      </m:sSup>
                      <m:r>
                        <a:rPr lang="pt-BR" i="1">
                          <a:latin typeface="Cambria Math"/>
                        </a:rPr>
                        <m:t>+</m:t>
                      </m:r>
                      <m:sSup>
                        <m:sSupPr>
                          <m:ctrlPr>
                            <a:rPr lang="pt-BR" i="1">
                              <a:latin typeface="Cambria Math"/>
                            </a:rPr>
                          </m:ctrlPr>
                        </m:sSupPr>
                        <m:e>
                          <m:d>
                            <m:dPr>
                              <m:ctrlPr>
                                <a:rPr lang="pt-BR" i="1">
                                  <a:latin typeface="Cambria Math"/>
                                </a:rPr>
                              </m:ctrlPr>
                            </m:dPr>
                            <m:e>
                              <m:f>
                                <m:fPr>
                                  <m:ctrlPr>
                                    <a:rPr lang="pt-BR" i="1">
                                      <a:latin typeface="Cambria Math"/>
                                    </a:rPr>
                                  </m:ctrlPr>
                                </m:fPr>
                                <m:num>
                                  <m:r>
                                    <a:rPr lang="pt-BR" i="1">
                                      <a:latin typeface="Cambria Math"/>
                                    </a:rPr>
                                    <m:t>𝑎</m:t>
                                  </m:r>
                                  <m:r>
                                    <a:rPr lang="pt-BR" i="1">
                                      <a:latin typeface="Cambria Math"/>
                                    </a:rPr>
                                    <m:t>−</m:t>
                                  </m:r>
                                  <m:r>
                                    <a:rPr lang="pt-BR" i="1">
                                      <a:latin typeface="Cambria Math"/>
                                    </a:rPr>
                                    <m:t>𝑏</m:t>
                                  </m:r>
                                </m:num>
                                <m:den>
                                  <m:r>
                                    <a:rPr lang="pt-BR" i="1">
                                      <a:latin typeface="Cambria Math"/>
                                    </a:rPr>
                                    <m:t>2</m:t>
                                  </m:r>
                                </m:den>
                              </m:f>
                            </m:e>
                          </m:d>
                        </m:e>
                        <m:sup>
                          <m:r>
                            <a:rPr lang="pt-BR" i="1">
                              <a:latin typeface="Cambria Math"/>
                            </a:rPr>
                            <m:t>2</m:t>
                          </m:r>
                        </m:sup>
                      </m:sSup>
                      <m:r>
                        <a:rPr lang="pt-BR" b="0" i="1" smtClean="0">
                          <a:latin typeface="Cambria Math"/>
                        </a:rPr>
                        <m:t>=</m:t>
                      </m:r>
                      <m:sSup>
                        <m:sSupPr>
                          <m:ctrlPr>
                            <a:rPr lang="pt-BR" i="1" smtClean="0">
                              <a:latin typeface="Cambria Math"/>
                            </a:rPr>
                          </m:ctrlPr>
                        </m:sSupPr>
                        <m:e>
                          <m:d>
                            <m:dPr>
                              <m:ctrlPr>
                                <a:rPr lang="pt-BR" i="1" smtClean="0">
                                  <a:latin typeface="Cambria Math"/>
                                </a:rPr>
                              </m:ctrlPr>
                            </m:dPr>
                            <m:e>
                              <m:f>
                                <m:fPr>
                                  <m:ctrlPr>
                                    <a:rPr lang="pt-BR" i="1">
                                      <a:latin typeface="Cambria Math"/>
                                    </a:rPr>
                                  </m:ctrlPr>
                                </m:fPr>
                                <m:num>
                                  <m:r>
                                    <a:rPr lang="pt-BR" i="1">
                                      <a:latin typeface="Cambria Math"/>
                                    </a:rPr>
                                    <m:t>𝑎</m:t>
                                  </m:r>
                                  <m:r>
                                    <a:rPr lang="pt-BR" i="1">
                                      <a:latin typeface="Cambria Math"/>
                                    </a:rPr>
                                    <m:t>+</m:t>
                                  </m:r>
                                  <m:r>
                                    <a:rPr lang="pt-BR" i="1">
                                      <a:latin typeface="Cambria Math"/>
                                    </a:rPr>
                                    <m:t>𝑏</m:t>
                                  </m:r>
                                </m:num>
                                <m:den>
                                  <m:r>
                                    <a:rPr lang="pt-BR" i="1">
                                      <a:latin typeface="Cambria Math"/>
                                    </a:rPr>
                                    <m:t>2</m:t>
                                  </m:r>
                                </m:den>
                              </m:f>
                            </m:e>
                          </m:d>
                        </m:e>
                        <m:sup>
                          <m:r>
                            <a:rPr lang="pt-BR" i="1" smtClean="0">
                              <a:latin typeface="Cambria Math"/>
                            </a:rPr>
                            <m:t>2</m:t>
                          </m:r>
                        </m:sup>
                      </m:sSup>
                    </m:oMath>
                  </m:oMathPara>
                </a14:m>
                <a:endParaRPr lang="pt-BR" dirty="0"/>
              </a:p>
            </p:txBody>
          </p:sp>
        </mc:Choice>
        <mc:Fallback xmlns="">
          <p:sp>
            <p:nvSpPr>
              <p:cNvPr id="11" name="CaixaDeTexto 10"/>
              <p:cNvSpPr txBox="1">
                <a:spLocks noRot="1" noChangeAspect="1" noMove="1" noResize="1" noEditPoints="1" noAdjustHandles="1" noChangeArrowheads="1" noChangeShapeType="1" noTextEdit="1"/>
              </p:cNvSpPr>
              <p:nvPr/>
            </p:nvSpPr>
            <p:spPr>
              <a:xfrm>
                <a:off x="4714585" y="2239734"/>
                <a:ext cx="2881751" cy="769378"/>
              </a:xfrm>
              <a:prstGeom prst="rect">
                <a:avLst/>
              </a:prstGeom>
              <a:blipFill rotWithShape="1">
                <a:blip r:embed="rId6"/>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2" name="CaixaDeTexto 11"/>
              <p:cNvSpPr txBox="1"/>
              <p:nvPr/>
            </p:nvSpPr>
            <p:spPr>
              <a:xfrm>
                <a:off x="5868144" y="3212976"/>
                <a:ext cx="2933047" cy="76937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pt-BR" i="1" smtClean="0">
                              <a:latin typeface="Cambria Math"/>
                            </a:rPr>
                          </m:ctrlPr>
                        </m:sSupPr>
                        <m:e>
                          <m:sSup>
                            <m:sSupPr>
                              <m:ctrlPr>
                                <a:rPr lang="pt-BR" i="1">
                                  <a:latin typeface="Cambria Math"/>
                                </a:rPr>
                              </m:ctrlPr>
                            </m:sSupPr>
                            <m:e>
                              <m:r>
                                <a:rPr lang="pt-BR" i="1">
                                  <a:latin typeface="Cambria Math"/>
                                </a:rPr>
                                <m:t>𝑥</m:t>
                              </m:r>
                            </m:e>
                            <m:sup>
                              <m:r>
                                <a:rPr lang="pt-BR" i="1">
                                  <a:latin typeface="Cambria Math"/>
                                </a:rPr>
                                <m:t>2</m:t>
                              </m:r>
                            </m:sup>
                          </m:sSup>
                          <m:r>
                            <a:rPr lang="pt-BR" b="0" i="1" smtClean="0">
                              <a:latin typeface="Cambria Math"/>
                            </a:rPr>
                            <m:t>=</m:t>
                          </m:r>
                          <m:d>
                            <m:dPr>
                              <m:ctrlPr>
                                <a:rPr lang="pt-BR" i="1" smtClean="0">
                                  <a:latin typeface="Cambria Math"/>
                                </a:rPr>
                              </m:ctrlPr>
                            </m:dPr>
                            <m:e>
                              <m:f>
                                <m:fPr>
                                  <m:ctrlPr>
                                    <a:rPr lang="pt-BR" i="1">
                                      <a:latin typeface="Cambria Math"/>
                                    </a:rPr>
                                  </m:ctrlPr>
                                </m:fPr>
                                <m:num>
                                  <m:r>
                                    <a:rPr lang="pt-BR" i="1">
                                      <a:latin typeface="Cambria Math"/>
                                    </a:rPr>
                                    <m:t>𝑎</m:t>
                                  </m:r>
                                  <m:r>
                                    <a:rPr lang="pt-BR" i="1">
                                      <a:latin typeface="Cambria Math"/>
                                    </a:rPr>
                                    <m:t>+</m:t>
                                  </m:r>
                                  <m:r>
                                    <a:rPr lang="pt-BR" i="1">
                                      <a:latin typeface="Cambria Math"/>
                                    </a:rPr>
                                    <m:t>𝑏</m:t>
                                  </m:r>
                                </m:num>
                                <m:den>
                                  <m:r>
                                    <a:rPr lang="pt-BR" i="1">
                                      <a:latin typeface="Cambria Math"/>
                                    </a:rPr>
                                    <m:t>2</m:t>
                                  </m:r>
                                </m:den>
                              </m:f>
                            </m:e>
                          </m:d>
                        </m:e>
                        <m:sup>
                          <m:r>
                            <a:rPr lang="pt-BR" i="1" smtClean="0">
                              <a:latin typeface="Cambria Math"/>
                            </a:rPr>
                            <m:t>2</m:t>
                          </m:r>
                        </m:sup>
                      </m:sSup>
                      <m:r>
                        <a:rPr lang="pt-BR" b="0" i="1" smtClean="0">
                          <a:latin typeface="Cambria Math"/>
                        </a:rPr>
                        <m:t>− </m:t>
                      </m:r>
                      <m:sSup>
                        <m:sSupPr>
                          <m:ctrlPr>
                            <a:rPr lang="pt-BR" i="1">
                              <a:latin typeface="Cambria Math"/>
                            </a:rPr>
                          </m:ctrlPr>
                        </m:sSupPr>
                        <m:e>
                          <m:d>
                            <m:dPr>
                              <m:ctrlPr>
                                <a:rPr lang="pt-BR" i="1">
                                  <a:latin typeface="Cambria Math"/>
                                </a:rPr>
                              </m:ctrlPr>
                            </m:dPr>
                            <m:e>
                              <m:f>
                                <m:fPr>
                                  <m:ctrlPr>
                                    <a:rPr lang="pt-BR" i="1">
                                      <a:latin typeface="Cambria Math"/>
                                    </a:rPr>
                                  </m:ctrlPr>
                                </m:fPr>
                                <m:num>
                                  <m:r>
                                    <a:rPr lang="pt-BR" b="0" i="1" smtClean="0">
                                      <a:latin typeface="Cambria Math"/>
                                    </a:rPr>
                                    <m:t>𝑎</m:t>
                                  </m:r>
                                  <m:r>
                                    <a:rPr lang="pt-BR" b="0" i="1" smtClean="0">
                                      <a:latin typeface="Cambria Math"/>
                                    </a:rPr>
                                    <m:t>−</m:t>
                                  </m:r>
                                  <m:r>
                                    <a:rPr lang="pt-BR" b="0" i="1" smtClean="0">
                                      <a:latin typeface="Cambria Math"/>
                                    </a:rPr>
                                    <m:t>𝑏</m:t>
                                  </m:r>
                                </m:num>
                                <m:den>
                                  <m:r>
                                    <a:rPr lang="pt-BR" i="1">
                                      <a:latin typeface="Cambria Math"/>
                                    </a:rPr>
                                    <m:t>2</m:t>
                                  </m:r>
                                </m:den>
                              </m:f>
                            </m:e>
                          </m:d>
                        </m:e>
                        <m:sup>
                          <m:r>
                            <a:rPr lang="pt-BR" i="1">
                              <a:latin typeface="Cambria Math"/>
                            </a:rPr>
                            <m:t>2</m:t>
                          </m:r>
                        </m:sup>
                      </m:sSup>
                    </m:oMath>
                  </m:oMathPara>
                </a14:m>
                <a:endParaRPr lang="pt-BR" dirty="0"/>
              </a:p>
            </p:txBody>
          </p:sp>
        </mc:Choice>
        <mc:Fallback xmlns="">
          <p:sp>
            <p:nvSpPr>
              <p:cNvPr id="12" name="CaixaDeTexto 11"/>
              <p:cNvSpPr txBox="1">
                <a:spLocks noRot="1" noChangeAspect="1" noMove="1" noResize="1" noEditPoints="1" noAdjustHandles="1" noChangeArrowheads="1" noChangeShapeType="1" noTextEdit="1"/>
              </p:cNvSpPr>
              <p:nvPr/>
            </p:nvSpPr>
            <p:spPr>
              <a:xfrm>
                <a:off x="5868144" y="3212976"/>
                <a:ext cx="2933047" cy="769378"/>
              </a:xfrm>
              <a:prstGeom prst="rect">
                <a:avLst/>
              </a:prstGeom>
              <a:blipFill rotWithShape="1">
                <a:blip r:embed="rId7"/>
                <a:stretch>
                  <a:fillRect/>
                </a:stretch>
              </a:blipFill>
            </p:spPr>
            <p:txBody>
              <a:bodyPr/>
              <a:lstStyle/>
              <a:p>
                <a:r>
                  <a:rPr lang="pt-BR">
                    <a:noFill/>
                  </a:rPr>
                  <a:t> </a:t>
                </a:r>
              </a:p>
            </p:txBody>
          </p:sp>
        </mc:Fallback>
      </mc:AlternateContent>
    </p:spTree>
    <p:extLst>
      <p:ext uri="{BB962C8B-B14F-4D97-AF65-F5344CB8AC3E}">
        <p14:creationId xmlns:p14="http://schemas.microsoft.com/office/powerpoint/2010/main" val="1455501318"/>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Médias da Grécia antiga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1259632" y="5833337"/>
            <a:ext cx="6480720" cy="923330"/>
          </a:xfrm>
          <a:prstGeom prst="rect">
            <a:avLst/>
          </a:prstGeom>
        </p:spPr>
        <p:txBody>
          <a:bodyPr wrap="square">
            <a:spAutoFit/>
          </a:bodyPr>
          <a:lstStyle/>
          <a:p>
            <a:pPr algn="ctr"/>
            <a:r>
              <a:rPr lang="pt-BR" dirty="0"/>
              <a:t>T</a:t>
            </a:r>
            <a:r>
              <a:rPr lang="pt-BR" dirty="0" smtClean="0"/>
              <a:t>raçamos </a:t>
            </a:r>
            <a:r>
              <a:rPr lang="pt-BR" dirty="0"/>
              <a:t>uma circunferência cujo raio tem metade do valor da média </a:t>
            </a:r>
            <a:r>
              <a:rPr lang="pt-BR" dirty="0" smtClean="0"/>
              <a:t>geométrica e </a:t>
            </a:r>
            <a:r>
              <a:rPr lang="pt-BR" dirty="0"/>
              <a:t>marcamos com um ponto a interseção dessa curva com o raio da circunferência.</a:t>
            </a:r>
          </a:p>
        </p:txBody>
      </p:sp>
    </p:spTree>
    <p:extLst>
      <p:ext uri="{BB962C8B-B14F-4D97-AF65-F5344CB8AC3E}">
        <p14:creationId xmlns:p14="http://schemas.microsoft.com/office/powerpoint/2010/main" val="2008253937"/>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Médias da Grécia antiga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p:cNvSpPr/>
          <p:nvPr/>
        </p:nvSpPr>
        <p:spPr>
          <a:xfrm>
            <a:off x="2271834" y="1700808"/>
            <a:ext cx="4572000" cy="369332"/>
          </a:xfrm>
          <a:prstGeom prst="rect">
            <a:avLst/>
          </a:prstGeom>
        </p:spPr>
        <p:txBody>
          <a:bodyPr>
            <a:spAutoFit/>
          </a:bodyPr>
          <a:lstStyle/>
          <a:p>
            <a:r>
              <a:rPr lang="pt-BR" dirty="0" smtClean="0"/>
              <a:t> </a:t>
            </a:r>
            <a:endParaRPr lang="pt-BR" dirty="0"/>
          </a:p>
        </p:txBody>
      </p:sp>
      <p:sp>
        <p:nvSpPr>
          <p:cNvPr id="7" name="Retângulo 6"/>
          <p:cNvSpPr/>
          <p:nvPr/>
        </p:nvSpPr>
        <p:spPr>
          <a:xfrm>
            <a:off x="1259632" y="5833337"/>
            <a:ext cx="6480720" cy="369332"/>
          </a:xfrm>
          <a:prstGeom prst="rect">
            <a:avLst/>
          </a:prstGeom>
        </p:spPr>
        <p:txBody>
          <a:bodyPr wrap="square">
            <a:spAutoFit/>
          </a:bodyPr>
          <a:lstStyle/>
          <a:p>
            <a:pPr algn="ctr"/>
            <a:r>
              <a:rPr lang="pt-BR" dirty="0"/>
              <a:t>Apagamos a circunferência para melhor visualização. </a:t>
            </a:r>
          </a:p>
        </p:txBody>
      </p:sp>
    </p:spTree>
    <p:extLst>
      <p:ext uri="{BB962C8B-B14F-4D97-AF65-F5344CB8AC3E}">
        <p14:creationId xmlns:p14="http://schemas.microsoft.com/office/powerpoint/2010/main" val="2920682654"/>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Médias da Grécia antiga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512" y="1124744"/>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p:cNvSpPr/>
          <p:nvPr/>
        </p:nvSpPr>
        <p:spPr>
          <a:xfrm>
            <a:off x="2271834" y="1700808"/>
            <a:ext cx="4572000" cy="369332"/>
          </a:xfrm>
          <a:prstGeom prst="rect">
            <a:avLst/>
          </a:prstGeom>
        </p:spPr>
        <p:txBody>
          <a:bodyPr>
            <a:spAutoFit/>
          </a:bodyPr>
          <a:lstStyle/>
          <a:p>
            <a:r>
              <a:rPr lang="pt-BR" dirty="0" smtClean="0"/>
              <a:t> </a:t>
            </a:r>
            <a:endParaRPr lang="pt-BR" dirty="0"/>
          </a:p>
        </p:txBody>
      </p:sp>
      <mc:AlternateContent xmlns:mc="http://schemas.openxmlformats.org/markup-compatibility/2006" xmlns:a14="http://schemas.microsoft.com/office/drawing/2010/main">
        <mc:Choice Requires="a14">
          <p:sp>
            <p:nvSpPr>
              <p:cNvPr id="8" name="CaixaDeTexto 7"/>
              <p:cNvSpPr txBox="1"/>
              <p:nvPr/>
            </p:nvSpPr>
            <p:spPr>
              <a:xfrm>
                <a:off x="6300192" y="2097436"/>
                <a:ext cx="1347100" cy="6182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pt-BR" i="1">
                              <a:latin typeface="Cambria Math"/>
                            </a:rPr>
                          </m:ctrlPr>
                        </m:fPr>
                        <m:num>
                          <m:r>
                            <a:rPr lang="pt-BR" i="1">
                              <a:latin typeface="Cambria Math"/>
                            </a:rPr>
                            <m:t>𝑎𝑏</m:t>
                          </m:r>
                        </m:num>
                        <m:den>
                          <m:r>
                            <a:rPr lang="pt-BR" i="1">
                              <a:latin typeface="Cambria Math"/>
                            </a:rPr>
                            <m:t>𝑍h</m:t>
                          </m:r>
                        </m:den>
                      </m:f>
                      <m:r>
                        <a:rPr lang="pt-BR" i="1">
                          <a:latin typeface="Cambria Math"/>
                        </a:rPr>
                        <m:t>=</m:t>
                      </m:r>
                      <m:f>
                        <m:fPr>
                          <m:ctrlPr>
                            <a:rPr lang="pt-BR" i="1">
                              <a:latin typeface="Cambria Math"/>
                            </a:rPr>
                          </m:ctrlPr>
                        </m:fPr>
                        <m:num>
                          <m:r>
                            <a:rPr lang="pt-BR" i="1">
                              <a:latin typeface="Cambria Math"/>
                            </a:rPr>
                            <m:t>𝑎</m:t>
                          </m:r>
                          <m:r>
                            <a:rPr lang="pt-BR" i="1">
                              <a:latin typeface="Cambria Math"/>
                            </a:rPr>
                            <m:t>+</m:t>
                          </m:r>
                          <m:r>
                            <a:rPr lang="pt-BR" i="1">
                              <a:latin typeface="Cambria Math"/>
                            </a:rPr>
                            <m:t>𝑏</m:t>
                          </m:r>
                        </m:num>
                        <m:den>
                          <m:r>
                            <a:rPr lang="pt-BR" i="1">
                              <a:latin typeface="Cambria Math"/>
                            </a:rPr>
                            <m:t>2</m:t>
                          </m:r>
                        </m:den>
                      </m:f>
                    </m:oMath>
                  </m:oMathPara>
                </a14:m>
                <a:endParaRPr lang="pt-BR" dirty="0"/>
              </a:p>
            </p:txBody>
          </p:sp>
        </mc:Choice>
        <mc:Fallback xmlns="">
          <p:sp>
            <p:nvSpPr>
              <p:cNvPr id="8" name="CaixaDeTexto 7"/>
              <p:cNvSpPr txBox="1">
                <a:spLocks noRot="1" noChangeAspect="1" noMove="1" noResize="1" noEditPoints="1" noAdjustHandles="1" noChangeArrowheads="1" noChangeShapeType="1" noTextEdit="1"/>
              </p:cNvSpPr>
              <p:nvPr/>
            </p:nvSpPr>
            <p:spPr>
              <a:xfrm>
                <a:off x="6300192" y="2097436"/>
                <a:ext cx="1347100" cy="618246"/>
              </a:xfrm>
              <a:prstGeom prst="rect">
                <a:avLst/>
              </a:prstGeom>
              <a:blipFill rotWithShape="1">
                <a:blip r:embed="rId5"/>
                <a:stretch>
                  <a:fillRect/>
                </a:stretch>
              </a:blipFill>
            </p:spPr>
            <p:txBody>
              <a:bodyPr/>
              <a:lstStyle/>
              <a:p>
                <a:r>
                  <a:rPr lang="pt-BR">
                    <a:noFill/>
                  </a:rPr>
                  <a:t> </a:t>
                </a:r>
              </a:p>
            </p:txBody>
          </p:sp>
        </mc:Fallback>
      </mc:AlternateContent>
    </p:spTree>
    <p:extLst>
      <p:ext uri="{BB962C8B-B14F-4D97-AF65-F5344CB8AC3E}">
        <p14:creationId xmlns:p14="http://schemas.microsoft.com/office/powerpoint/2010/main" val="1954324874"/>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Médias da Grécia antiga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512" y="1124744"/>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p:cNvSpPr/>
          <p:nvPr/>
        </p:nvSpPr>
        <p:spPr>
          <a:xfrm>
            <a:off x="2271834" y="1700808"/>
            <a:ext cx="4572000" cy="369332"/>
          </a:xfrm>
          <a:prstGeom prst="rect">
            <a:avLst/>
          </a:prstGeom>
        </p:spPr>
        <p:txBody>
          <a:bodyPr>
            <a:spAutoFit/>
          </a:bodyPr>
          <a:lstStyle/>
          <a:p>
            <a:r>
              <a:rPr lang="pt-BR" dirty="0" smtClean="0"/>
              <a:t> </a:t>
            </a:r>
            <a:endParaRPr lang="pt-BR" dirty="0"/>
          </a:p>
        </p:txBody>
      </p:sp>
      <mc:AlternateContent xmlns:mc="http://schemas.openxmlformats.org/markup-compatibility/2006" xmlns:a14="http://schemas.microsoft.com/office/drawing/2010/main">
        <mc:Choice Requires="a14">
          <p:sp>
            <p:nvSpPr>
              <p:cNvPr id="8" name="CaixaDeTexto 7"/>
              <p:cNvSpPr txBox="1"/>
              <p:nvPr/>
            </p:nvSpPr>
            <p:spPr>
              <a:xfrm>
                <a:off x="6300192" y="2097436"/>
                <a:ext cx="1347100" cy="6182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pt-BR" i="1">
                              <a:latin typeface="Cambria Math"/>
                            </a:rPr>
                          </m:ctrlPr>
                        </m:fPr>
                        <m:num>
                          <m:r>
                            <a:rPr lang="pt-BR" i="1">
                              <a:latin typeface="Cambria Math"/>
                            </a:rPr>
                            <m:t>𝑎𝑏</m:t>
                          </m:r>
                        </m:num>
                        <m:den>
                          <m:r>
                            <a:rPr lang="pt-BR" i="1">
                              <a:latin typeface="Cambria Math"/>
                            </a:rPr>
                            <m:t>𝑍h</m:t>
                          </m:r>
                        </m:den>
                      </m:f>
                      <m:r>
                        <a:rPr lang="pt-BR" i="1">
                          <a:latin typeface="Cambria Math"/>
                        </a:rPr>
                        <m:t>=</m:t>
                      </m:r>
                      <m:f>
                        <m:fPr>
                          <m:ctrlPr>
                            <a:rPr lang="pt-BR" i="1">
                              <a:latin typeface="Cambria Math"/>
                            </a:rPr>
                          </m:ctrlPr>
                        </m:fPr>
                        <m:num>
                          <m:r>
                            <a:rPr lang="pt-BR" i="1">
                              <a:latin typeface="Cambria Math"/>
                            </a:rPr>
                            <m:t>𝑎</m:t>
                          </m:r>
                          <m:r>
                            <a:rPr lang="pt-BR" i="1">
                              <a:latin typeface="Cambria Math"/>
                            </a:rPr>
                            <m:t>+</m:t>
                          </m:r>
                          <m:r>
                            <a:rPr lang="pt-BR" i="1">
                              <a:latin typeface="Cambria Math"/>
                            </a:rPr>
                            <m:t>𝑏</m:t>
                          </m:r>
                        </m:num>
                        <m:den>
                          <m:r>
                            <a:rPr lang="pt-BR" i="1">
                              <a:latin typeface="Cambria Math"/>
                            </a:rPr>
                            <m:t>2</m:t>
                          </m:r>
                        </m:den>
                      </m:f>
                    </m:oMath>
                  </m:oMathPara>
                </a14:m>
                <a:endParaRPr lang="pt-BR" dirty="0"/>
              </a:p>
            </p:txBody>
          </p:sp>
        </mc:Choice>
        <mc:Fallback xmlns="">
          <p:sp>
            <p:nvSpPr>
              <p:cNvPr id="8" name="CaixaDeTexto 7"/>
              <p:cNvSpPr txBox="1">
                <a:spLocks noRot="1" noChangeAspect="1" noMove="1" noResize="1" noEditPoints="1" noAdjustHandles="1" noChangeArrowheads="1" noChangeShapeType="1" noTextEdit="1"/>
              </p:cNvSpPr>
              <p:nvPr/>
            </p:nvSpPr>
            <p:spPr>
              <a:xfrm>
                <a:off x="6300192" y="2097436"/>
                <a:ext cx="1347100" cy="618246"/>
              </a:xfrm>
              <a:prstGeom prst="rect">
                <a:avLst/>
              </a:prstGeom>
              <a:blipFill rotWithShape="1">
                <a:blip r:embed="rId5"/>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9" name="CaixaDeTexto 8"/>
              <p:cNvSpPr txBox="1"/>
              <p:nvPr/>
            </p:nvSpPr>
            <p:spPr>
              <a:xfrm>
                <a:off x="5789503" y="2852936"/>
                <a:ext cx="1898468" cy="67781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pt-BR" i="1" smtClean="0">
                              <a:latin typeface="Cambria Math"/>
                            </a:rPr>
                          </m:ctrlPr>
                        </m:fPr>
                        <m:num>
                          <m:rad>
                            <m:radPr>
                              <m:degHide m:val="on"/>
                              <m:ctrlPr>
                                <a:rPr lang="pt-BR" i="1">
                                  <a:latin typeface="Cambria Math"/>
                                </a:rPr>
                              </m:ctrlPr>
                            </m:radPr>
                            <m:deg/>
                            <m:e>
                              <m:r>
                                <a:rPr lang="pt-BR" i="1">
                                  <a:latin typeface="Cambria Math"/>
                                </a:rPr>
                                <m:t>𝑎𝑏</m:t>
                              </m:r>
                            </m:e>
                          </m:rad>
                          <m:rad>
                            <m:radPr>
                              <m:degHide m:val="on"/>
                              <m:ctrlPr>
                                <a:rPr lang="pt-BR" i="1">
                                  <a:latin typeface="Cambria Math"/>
                                </a:rPr>
                              </m:ctrlPr>
                            </m:radPr>
                            <m:deg/>
                            <m:e>
                              <m:r>
                                <a:rPr lang="pt-BR" i="1">
                                  <a:latin typeface="Cambria Math"/>
                                </a:rPr>
                                <m:t>𝑎𝑏</m:t>
                              </m:r>
                            </m:e>
                          </m:rad>
                        </m:num>
                        <m:den>
                          <m:r>
                            <a:rPr lang="pt-BR" b="0" i="1" smtClean="0">
                              <a:latin typeface="Cambria Math"/>
                            </a:rPr>
                            <m:t>𝑍h</m:t>
                          </m:r>
                        </m:den>
                      </m:f>
                      <m:r>
                        <a:rPr lang="pt-BR" b="0" i="1" smtClean="0">
                          <a:latin typeface="Cambria Math"/>
                        </a:rPr>
                        <m:t>=</m:t>
                      </m:r>
                      <m:f>
                        <m:fPr>
                          <m:ctrlPr>
                            <a:rPr lang="pt-BR" i="1">
                              <a:latin typeface="Cambria Math"/>
                            </a:rPr>
                          </m:ctrlPr>
                        </m:fPr>
                        <m:num>
                          <m:r>
                            <a:rPr lang="pt-BR" i="1">
                              <a:latin typeface="Cambria Math"/>
                            </a:rPr>
                            <m:t>𝑎</m:t>
                          </m:r>
                          <m:r>
                            <a:rPr lang="pt-BR" b="0" i="1" smtClean="0">
                              <a:latin typeface="Cambria Math"/>
                            </a:rPr>
                            <m:t>+</m:t>
                          </m:r>
                          <m:r>
                            <a:rPr lang="pt-BR" i="1">
                              <a:latin typeface="Cambria Math"/>
                            </a:rPr>
                            <m:t>𝑏</m:t>
                          </m:r>
                        </m:num>
                        <m:den>
                          <m:r>
                            <a:rPr lang="pt-BR" b="0" i="1" smtClean="0">
                              <a:latin typeface="Cambria Math"/>
                            </a:rPr>
                            <m:t>2</m:t>
                          </m:r>
                        </m:den>
                      </m:f>
                    </m:oMath>
                  </m:oMathPara>
                </a14:m>
                <a:endParaRPr lang="pt-BR" dirty="0"/>
              </a:p>
            </p:txBody>
          </p:sp>
        </mc:Choice>
        <mc:Fallback xmlns="">
          <p:sp>
            <p:nvSpPr>
              <p:cNvPr id="9" name="CaixaDeTexto 8"/>
              <p:cNvSpPr txBox="1">
                <a:spLocks noRot="1" noChangeAspect="1" noMove="1" noResize="1" noEditPoints="1" noAdjustHandles="1" noChangeArrowheads="1" noChangeShapeType="1" noTextEdit="1"/>
              </p:cNvSpPr>
              <p:nvPr/>
            </p:nvSpPr>
            <p:spPr>
              <a:xfrm>
                <a:off x="5789503" y="2852936"/>
                <a:ext cx="1898468" cy="677814"/>
              </a:xfrm>
              <a:prstGeom prst="rect">
                <a:avLst/>
              </a:prstGeom>
              <a:blipFill rotWithShape="1">
                <a:blip r:embed="rId6"/>
                <a:stretch>
                  <a:fillRect/>
                </a:stretch>
              </a:blipFill>
            </p:spPr>
            <p:txBody>
              <a:bodyPr/>
              <a:lstStyle/>
              <a:p>
                <a:r>
                  <a:rPr lang="pt-BR">
                    <a:noFill/>
                  </a:rPr>
                  <a:t> </a:t>
                </a:r>
              </a:p>
            </p:txBody>
          </p:sp>
        </mc:Fallback>
      </mc:AlternateContent>
    </p:spTree>
    <p:extLst>
      <p:ext uri="{BB962C8B-B14F-4D97-AF65-F5344CB8AC3E}">
        <p14:creationId xmlns:p14="http://schemas.microsoft.com/office/powerpoint/2010/main" val="1220437916"/>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Médias da Grécia antiga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512" y="1124744"/>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p:cNvSpPr/>
          <p:nvPr/>
        </p:nvSpPr>
        <p:spPr>
          <a:xfrm>
            <a:off x="2271834" y="1700808"/>
            <a:ext cx="4572000" cy="369332"/>
          </a:xfrm>
          <a:prstGeom prst="rect">
            <a:avLst/>
          </a:prstGeom>
        </p:spPr>
        <p:txBody>
          <a:bodyPr>
            <a:spAutoFit/>
          </a:bodyPr>
          <a:lstStyle/>
          <a:p>
            <a:r>
              <a:rPr lang="pt-BR" dirty="0" smtClean="0"/>
              <a:t> </a:t>
            </a:r>
            <a:endParaRPr lang="pt-BR" dirty="0"/>
          </a:p>
        </p:txBody>
      </p:sp>
      <mc:AlternateContent xmlns:mc="http://schemas.openxmlformats.org/markup-compatibility/2006" xmlns:a14="http://schemas.microsoft.com/office/drawing/2010/main">
        <mc:Choice Requires="a14">
          <p:sp>
            <p:nvSpPr>
              <p:cNvPr id="8" name="CaixaDeTexto 7"/>
              <p:cNvSpPr txBox="1"/>
              <p:nvPr/>
            </p:nvSpPr>
            <p:spPr>
              <a:xfrm>
                <a:off x="6300192" y="2097436"/>
                <a:ext cx="1347100" cy="6182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pt-BR" i="1">
                              <a:latin typeface="Cambria Math"/>
                            </a:rPr>
                          </m:ctrlPr>
                        </m:fPr>
                        <m:num>
                          <m:r>
                            <a:rPr lang="pt-BR" i="1">
                              <a:latin typeface="Cambria Math"/>
                            </a:rPr>
                            <m:t>𝑎𝑏</m:t>
                          </m:r>
                        </m:num>
                        <m:den>
                          <m:r>
                            <a:rPr lang="pt-BR" i="1">
                              <a:latin typeface="Cambria Math"/>
                            </a:rPr>
                            <m:t>𝑍h</m:t>
                          </m:r>
                        </m:den>
                      </m:f>
                      <m:r>
                        <a:rPr lang="pt-BR" i="1">
                          <a:latin typeface="Cambria Math"/>
                        </a:rPr>
                        <m:t>=</m:t>
                      </m:r>
                      <m:f>
                        <m:fPr>
                          <m:ctrlPr>
                            <a:rPr lang="pt-BR" i="1">
                              <a:latin typeface="Cambria Math"/>
                            </a:rPr>
                          </m:ctrlPr>
                        </m:fPr>
                        <m:num>
                          <m:r>
                            <a:rPr lang="pt-BR" i="1">
                              <a:latin typeface="Cambria Math"/>
                            </a:rPr>
                            <m:t>𝑎</m:t>
                          </m:r>
                          <m:r>
                            <a:rPr lang="pt-BR" i="1">
                              <a:latin typeface="Cambria Math"/>
                            </a:rPr>
                            <m:t>+</m:t>
                          </m:r>
                          <m:r>
                            <a:rPr lang="pt-BR" i="1">
                              <a:latin typeface="Cambria Math"/>
                            </a:rPr>
                            <m:t>𝑏</m:t>
                          </m:r>
                        </m:num>
                        <m:den>
                          <m:r>
                            <a:rPr lang="pt-BR" i="1">
                              <a:latin typeface="Cambria Math"/>
                            </a:rPr>
                            <m:t>2</m:t>
                          </m:r>
                        </m:den>
                      </m:f>
                    </m:oMath>
                  </m:oMathPara>
                </a14:m>
                <a:endParaRPr lang="pt-BR" dirty="0"/>
              </a:p>
            </p:txBody>
          </p:sp>
        </mc:Choice>
        <mc:Fallback xmlns="">
          <p:sp>
            <p:nvSpPr>
              <p:cNvPr id="8" name="CaixaDeTexto 7"/>
              <p:cNvSpPr txBox="1">
                <a:spLocks noRot="1" noChangeAspect="1" noMove="1" noResize="1" noEditPoints="1" noAdjustHandles="1" noChangeArrowheads="1" noChangeShapeType="1" noTextEdit="1"/>
              </p:cNvSpPr>
              <p:nvPr/>
            </p:nvSpPr>
            <p:spPr>
              <a:xfrm>
                <a:off x="6300192" y="2097436"/>
                <a:ext cx="1347100" cy="618246"/>
              </a:xfrm>
              <a:prstGeom prst="rect">
                <a:avLst/>
              </a:prstGeom>
              <a:blipFill rotWithShape="1">
                <a:blip r:embed="rId5"/>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9" name="CaixaDeTexto 8"/>
              <p:cNvSpPr txBox="1"/>
              <p:nvPr/>
            </p:nvSpPr>
            <p:spPr>
              <a:xfrm>
                <a:off x="5789503" y="2852936"/>
                <a:ext cx="1898468" cy="67781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pt-BR" i="1" smtClean="0">
                              <a:latin typeface="Cambria Math"/>
                            </a:rPr>
                          </m:ctrlPr>
                        </m:fPr>
                        <m:num>
                          <m:rad>
                            <m:radPr>
                              <m:degHide m:val="on"/>
                              <m:ctrlPr>
                                <a:rPr lang="pt-BR" i="1">
                                  <a:latin typeface="Cambria Math"/>
                                </a:rPr>
                              </m:ctrlPr>
                            </m:radPr>
                            <m:deg/>
                            <m:e>
                              <m:r>
                                <a:rPr lang="pt-BR" i="1">
                                  <a:latin typeface="Cambria Math"/>
                                </a:rPr>
                                <m:t>𝑎𝑏</m:t>
                              </m:r>
                            </m:e>
                          </m:rad>
                          <m:rad>
                            <m:radPr>
                              <m:degHide m:val="on"/>
                              <m:ctrlPr>
                                <a:rPr lang="pt-BR" i="1">
                                  <a:latin typeface="Cambria Math"/>
                                </a:rPr>
                              </m:ctrlPr>
                            </m:radPr>
                            <m:deg/>
                            <m:e>
                              <m:r>
                                <a:rPr lang="pt-BR" i="1">
                                  <a:latin typeface="Cambria Math"/>
                                </a:rPr>
                                <m:t>𝑎𝑏</m:t>
                              </m:r>
                            </m:e>
                          </m:rad>
                        </m:num>
                        <m:den>
                          <m:r>
                            <a:rPr lang="pt-BR" b="0" i="1" smtClean="0">
                              <a:latin typeface="Cambria Math"/>
                            </a:rPr>
                            <m:t>𝑍h</m:t>
                          </m:r>
                        </m:den>
                      </m:f>
                      <m:r>
                        <a:rPr lang="pt-BR" b="0" i="1" smtClean="0">
                          <a:latin typeface="Cambria Math"/>
                        </a:rPr>
                        <m:t>=</m:t>
                      </m:r>
                      <m:f>
                        <m:fPr>
                          <m:ctrlPr>
                            <a:rPr lang="pt-BR" i="1">
                              <a:latin typeface="Cambria Math"/>
                            </a:rPr>
                          </m:ctrlPr>
                        </m:fPr>
                        <m:num>
                          <m:r>
                            <a:rPr lang="pt-BR" i="1">
                              <a:latin typeface="Cambria Math"/>
                            </a:rPr>
                            <m:t>𝑎</m:t>
                          </m:r>
                          <m:r>
                            <a:rPr lang="pt-BR" b="0" i="1" smtClean="0">
                              <a:latin typeface="Cambria Math"/>
                            </a:rPr>
                            <m:t>+</m:t>
                          </m:r>
                          <m:r>
                            <a:rPr lang="pt-BR" i="1">
                              <a:latin typeface="Cambria Math"/>
                            </a:rPr>
                            <m:t>𝑏</m:t>
                          </m:r>
                        </m:num>
                        <m:den>
                          <m:r>
                            <a:rPr lang="pt-BR" b="0" i="1" smtClean="0">
                              <a:latin typeface="Cambria Math"/>
                            </a:rPr>
                            <m:t>2</m:t>
                          </m:r>
                        </m:den>
                      </m:f>
                    </m:oMath>
                  </m:oMathPara>
                </a14:m>
                <a:endParaRPr lang="pt-BR" dirty="0"/>
              </a:p>
            </p:txBody>
          </p:sp>
        </mc:Choice>
        <mc:Fallback xmlns="">
          <p:sp>
            <p:nvSpPr>
              <p:cNvPr id="9" name="CaixaDeTexto 8"/>
              <p:cNvSpPr txBox="1">
                <a:spLocks noRot="1" noChangeAspect="1" noMove="1" noResize="1" noEditPoints="1" noAdjustHandles="1" noChangeArrowheads="1" noChangeShapeType="1" noTextEdit="1"/>
              </p:cNvSpPr>
              <p:nvPr/>
            </p:nvSpPr>
            <p:spPr>
              <a:xfrm>
                <a:off x="5789503" y="2852936"/>
                <a:ext cx="1898468" cy="677814"/>
              </a:xfrm>
              <a:prstGeom prst="rect">
                <a:avLst/>
              </a:prstGeom>
              <a:blipFill rotWithShape="1">
                <a:blip r:embed="rId6"/>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0" name="CaixaDeTexto 9"/>
              <p:cNvSpPr txBox="1"/>
              <p:nvPr/>
            </p:nvSpPr>
            <p:spPr>
              <a:xfrm>
                <a:off x="6156176" y="3683150"/>
                <a:ext cx="1922962" cy="7296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pt-BR" i="1" smtClean="0">
                              <a:latin typeface="Cambria Math"/>
                            </a:rPr>
                          </m:ctrlPr>
                        </m:fPr>
                        <m:num>
                          <m:rad>
                            <m:radPr>
                              <m:degHide m:val="on"/>
                              <m:ctrlPr>
                                <a:rPr lang="pt-BR" i="1">
                                  <a:latin typeface="Cambria Math"/>
                                </a:rPr>
                              </m:ctrlPr>
                            </m:radPr>
                            <m:deg/>
                            <m:e>
                              <m:r>
                                <a:rPr lang="pt-BR" i="1">
                                  <a:latin typeface="Cambria Math"/>
                                </a:rPr>
                                <m:t>𝑎𝑏</m:t>
                              </m:r>
                            </m:e>
                          </m:rad>
                        </m:num>
                        <m:den>
                          <m:r>
                            <a:rPr lang="pt-BR" b="0" i="1" smtClean="0">
                              <a:latin typeface="Cambria Math"/>
                            </a:rPr>
                            <m:t>𝑍h</m:t>
                          </m:r>
                        </m:den>
                      </m:f>
                      <m:r>
                        <a:rPr lang="pt-BR" b="0" i="1" smtClean="0">
                          <a:latin typeface="Cambria Math"/>
                        </a:rPr>
                        <m:t>=</m:t>
                      </m:r>
                      <m:f>
                        <m:fPr>
                          <m:ctrlPr>
                            <a:rPr lang="pt-BR" i="1">
                              <a:latin typeface="Cambria Math"/>
                            </a:rPr>
                          </m:ctrlPr>
                        </m:fPr>
                        <m:num>
                          <m:r>
                            <a:rPr lang="pt-BR" b="0" i="1" smtClean="0">
                              <a:latin typeface="Cambria Math"/>
                            </a:rPr>
                            <m:t>(</m:t>
                          </m:r>
                          <m:r>
                            <a:rPr lang="pt-BR" i="1">
                              <a:latin typeface="Cambria Math"/>
                            </a:rPr>
                            <m:t>𝑎</m:t>
                          </m:r>
                          <m:r>
                            <a:rPr lang="pt-BR" b="0" i="1" smtClean="0">
                              <a:latin typeface="Cambria Math"/>
                            </a:rPr>
                            <m:t>+</m:t>
                          </m:r>
                          <m:r>
                            <a:rPr lang="pt-BR" i="1">
                              <a:latin typeface="Cambria Math"/>
                            </a:rPr>
                            <m:t>𝑏</m:t>
                          </m:r>
                          <m:r>
                            <a:rPr lang="pt-BR" b="0" i="1" smtClean="0">
                              <a:latin typeface="Cambria Math"/>
                            </a:rPr>
                            <m:t>)/2</m:t>
                          </m:r>
                        </m:num>
                        <m:den>
                          <m:rad>
                            <m:radPr>
                              <m:degHide m:val="on"/>
                              <m:ctrlPr>
                                <a:rPr lang="pt-BR" i="1">
                                  <a:latin typeface="Cambria Math"/>
                                </a:rPr>
                              </m:ctrlPr>
                            </m:radPr>
                            <m:deg/>
                            <m:e>
                              <m:r>
                                <a:rPr lang="pt-BR" i="1">
                                  <a:latin typeface="Cambria Math"/>
                                </a:rPr>
                                <m:t>𝑎𝑏</m:t>
                              </m:r>
                            </m:e>
                          </m:rad>
                        </m:den>
                      </m:f>
                    </m:oMath>
                  </m:oMathPara>
                </a14:m>
                <a:endParaRPr lang="pt-BR" dirty="0"/>
              </a:p>
            </p:txBody>
          </p:sp>
        </mc:Choice>
        <mc:Fallback xmlns="">
          <p:sp>
            <p:nvSpPr>
              <p:cNvPr id="10" name="CaixaDeTexto 9"/>
              <p:cNvSpPr txBox="1">
                <a:spLocks noRot="1" noChangeAspect="1" noMove="1" noResize="1" noEditPoints="1" noAdjustHandles="1" noChangeArrowheads="1" noChangeShapeType="1" noTextEdit="1"/>
              </p:cNvSpPr>
              <p:nvPr/>
            </p:nvSpPr>
            <p:spPr>
              <a:xfrm>
                <a:off x="6156176" y="3683150"/>
                <a:ext cx="1922962" cy="729687"/>
              </a:xfrm>
              <a:prstGeom prst="rect">
                <a:avLst/>
              </a:prstGeom>
              <a:blipFill rotWithShape="1">
                <a:blip r:embed="rId7"/>
                <a:stretch>
                  <a:fillRect/>
                </a:stretch>
              </a:blipFill>
            </p:spPr>
            <p:txBody>
              <a:bodyPr/>
              <a:lstStyle/>
              <a:p>
                <a:r>
                  <a:rPr lang="pt-BR">
                    <a:noFill/>
                  </a:rPr>
                  <a:t> </a:t>
                </a:r>
              </a:p>
            </p:txBody>
          </p:sp>
        </mc:Fallback>
      </mc:AlternateContent>
    </p:spTree>
    <p:extLst>
      <p:ext uri="{BB962C8B-B14F-4D97-AF65-F5344CB8AC3E}">
        <p14:creationId xmlns:p14="http://schemas.microsoft.com/office/powerpoint/2010/main" val="32492259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solidFill>
                  <a:schemeClr val="bg1"/>
                </a:solidFill>
              </a:rPr>
              <a:t>Uma abordagem geométrica à cinemática da partícula</a:t>
            </a:r>
            <a:endParaRPr lang="pt-BR" dirty="0">
              <a:solidFill>
                <a:schemeClr val="bg1"/>
              </a:solidFill>
            </a:endParaRPr>
          </a:p>
        </p:txBody>
      </p:sp>
      <p:graphicFrame>
        <p:nvGraphicFramePr>
          <p:cNvPr id="4" name="Espaço Reservado para Conteúdo 3"/>
          <p:cNvGraphicFramePr>
            <a:graphicFrameLocks noGrp="1"/>
          </p:cNvGraphicFramePr>
          <p:nvPr>
            <p:ph idx="1"/>
            <p:extLst>
              <p:ext uri="{D42A27DB-BD31-4B8C-83A1-F6EECF244321}">
                <p14:modId xmlns:p14="http://schemas.microsoft.com/office/powerpoint/2010/main" val="92645344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tângulo de cantos arredondados 4">
            <a:hlinkClick r:id="rId7" action="ppaction://hlinksldjump"/>
          </p:cNvPr>
          <p:cNvSpPr/>
          <p:nvPr/>
        </p:nvSpPr>
        <p:spPr>
          <a:xfrm>
            <a:off x="7380312" y="5589240"/>
            <a:ext cx="1202432" cy="2880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Créditos</a:t>
            </a:r>
            <a:endParaRPr lang="pt-BR" dirty="0"/>
          </a:p>
        </p:txBody>
      </p:sp>
    </p:spTree>
    <p:extLst>
      <p:ext uri="{BB962C8B-B14F-4D97-AF65-F5344CB8AC3E}">
        <p14:creationId xmlns:p14="http://schemas.microsoft.com/office/powerpoint/2010/main" val="34794183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0"/>
            <a:r>
              <a:rPr lang="pt-BR" dirty="0"/>
              <a:t>Aula 1 – Descrição do Plano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7" name="CaixaDeTexto 6"/>
          <p:cNvSpPr txBox="1"/>
          <p:nvPr/>
        </p:nvSpPr>
        <p:spPr>
          <a:xfrm>
            <a:off x="2195736" y="4652385"/>
            <a:ext cx="4154920" cy="369332"/>
          </a:xfrm>
          <a:prstGeom prst="rect">
            <a:avLst/>
          </a:prstGeom>
          <a:noFill/>
        </p:spPr>
        <p:txBody>
          <a:bodyPr wrap="none" rtlCol="0">
            <a:spAutoFit/>
          </a:bodyPr>
          <a:lstStyle/>
          <a:p>
            <a:r>
              <a:rPr lang="pt-BR" dirty="0"/>
              <a:t>Junto a reta colocamos um terceiro </a:t>
            </a:r>
            <a:r>
              <a:rPr lang="pt-BR" dirty="0" smtClean="0"/>
              <a:t>ponto.</a:t>
            </a:r>
            <a:endParaRPr lang="pt-BR" dirty="0"/>
          </a:p>
        </p:txBody>
      </p:sp>
      <p:sp>
        <p:nvSpPr>
          <p:cNvPr id="8" name="Seta entalhada para a direita 7">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Seta entalhada para a direita 8">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436074857"/>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Médias da Grécia antiga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512" y="1124744"/>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p:cNvSpPr/>
          <p:nvPr/>
        </p:nvSpPr>
        <p:spPr>
          <a:xfrm>
            <a:off x="2271834" y="1700808"/>
            <a:ext cx="4572000" cy="369332"/>
          </a:xfrm>
          <a:prstGeom prst="rect">
            <a:avLst/>
          </a:prstGeom>
        </p:spPr>
        <p:txBody>
          <a:bodyPr>
            <a:spAutoFit/>
          </a:bodyPr>
          <a:lstStyle/>
          <a:p>
            <a:r>
              <a:rPr lang="pt-BR" dirty="0" smtClean="0"/>
              <a:t> </a:t>
            </a:r>
            <a:endParaRPr lang="pt-BR" dirty="0"/>
          </a:p>
        </p:txBody>
      </p:sp>
      <mc:AlternateContent xmlns:mc="http://schemas.openxmlformats.org/markup-compatibility/2006" xmlns:a14="http://schemas.microsoft.com/office/drawing/2010/main">
        <mc:Choice Requires="a14">
          <p:sp>
            <p:nvSpPr>
              <p:cNvPr id="8" name="CaixaDeTexto 7"/>
              <p:cNvSpPr txBox="1"/>
              <p:nvPr/>
            </p:nvSpPr>
            <p:spPr>
              <a:xfrm>
                <a:off x="6300192" y="2097436"/>
                <a:ext cx="1347100" cy="6182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pt-BR" i="1">
                              <a:latin typeface="Cambria Math"/>
                            </a:rPr>
                          </m:ctrlPr>
                        </m:fPr>
                        <m:num>
                          <m:r>
                            <a:rPr lang="pt-BR" i="1">
                              <a:latin typeface="Cambria Math"/>
                            </a:rPr>
                            <m:t>𝑎𝑏</m:t>
                          </m:r>
                        </m:num>
                        <m:den>
                          <m:r>
                            <a:rPr lang="pt-BR" i="1">
                              <a:latin typeface="Cambria Math"/>
                            </a:rPr>
                            <m:t>𝑍h</m:t>
                          </m:r>
                        </m:den>
                      </m:f>
                      <m:r>
                        <a:rPr lang="pt-BR" i="1">
                          <a:latin typeface="Cambria Math"/>
                        </a:rPr>
                        <m:t>=</m:t>
                      </m:r>
                      <m:f>
                        <m:fPr>
                          <m:ctrlPr>
                            <a:rPr lang="pt-BR" i="1">
                              <a:latin typeface="Cambria Math"/>
                            </a:rPr>
                          </m:ctrlPr>
                        </m:fPr>
                        <m:num>
                          <m:r>
                            <a:rPr lang="pt-BR" i="1">
                              <a:latin typeface="Cambria Math"/>
                            </a:rPr>
                            <m:t>𝑎</m:t>
                          </m:r>
                          <m:r>
                            <a:rPr lang="pt-BR" i="1">
                              <a:latin typeface="Cambria Math"/>
                            </a:rPr>
                            <m:t>+</m:t>
                          </m:r>
                          <m:r>
                            <a:rPr lang="pt-BR" i="1">
                              <a:latin typeface="Cambria Math"/>
                            </a:rPr>
                            <m:t>𝑏</m:t>
                          </m:r>
                        </m:num>
                        <m:den>
                          <m:r>
                            <a:rPr lang="pt-BR" i="1">
                              <a:latin typeface="Cambria Math"/>
                            </a:rPr>
                            <m:t>2</m:t>
                          </m:r>
                        </m:den>
                      </m:f>
                    </m:oMath>
                  </m:oMathPara>
                </a14:m>
                <a:endParaRPr lang="pt-BR" dirty="0"/>
              </a:p>
            </p:txBody>
          </p:sp>
        </mc:Choice>
        <mc:Fallback xmlns="">
          <p:sp>
            <p:nvSpPr>
              <p:cNvPr id="8" name="CaixaDeTexto 7"/>
              <p:cNvSpPr txBox="1">
                <a:spLocks noRot="1" noChangeAspect="1" noMove="1" noResize="1" noEditPoints="1" noAdjustHandles="1" noChangeArrowheads="1" noChangeShapeType="1" noTextEdit="1"/>
              </p:cNvSpPr>
              <p:nvPr/>
            </p:nvSpPr>
            <p:spPr>
              <a:xfrm>
                <a:off x="6300192" y="2097436"/>
                <a:ext cx="1347100" cy="618246"/>
              </a:xfrm>
              <a:prstGeom prst="rect">
                <a:avLst/>
              </a:prstGeom>
              <a:blipFill rotWithShape="1">
                <a:blip r:embed="rId5"/>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9" name="CaixaDeTexto 8"/>
              <p:cNvSpPr txBox="1"/>
              <p:nvPr/>
            </p:nvSpPr>
            <p:spPr>
              <a:xfrm>
                <a:off x="5789503" y="2852936"/>
                <a:ext cx="1898468" cy="67781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pt-BR" i="1" smtClean="0">
                              <a:latin typeface="Cambria Math"/>
                            </a:rPr>
                          </m:ctrlPr>
                        </m:fPr>
                        <m:num>
                          <m:rad>
                            <m:radPr>
                              <m:degHide m:val="on"/>
                              <m:ctrlPr>
                                <a:rPr lang="pt-BR" i="1">
                                  <a:latin typeface="Cambria Math"/>
                                </a:rPr>
                              </m:ctrlPr>
                            </m:radPr>
                            <m:deg/>
                            <m:e>
                              <m:r>
                                <a:rPr lang="pt-BR" i="1">
                                  <a:latin typeface="Cambria Math"/>
                                </a:rPr>
                                <m:t>𝑎𝑏</m:t>
                              </m:r>
                            </m:e>
                          </m:rad>
                          <m:rad>
                            <m:radPr>
                              <m:degHide m:val="on"/>
                              <m:ctrlPr>
                                <a:rPr lang="pt-BR" i="1">
                                  <a:latin typeface="Cambria Math"/>
                                </a:rPr>
                              </m:ctrlPr>
                            </m:radPr>
                            <m:deg/>
                            <m:e>
                              <m:r>
                                <a:rPr lang="pt-BR" i="1">
                                  <a:latin typeface="Cambria Math"/>
                                </a:rPr>
                                <m:t>𝑎𝑏</m:t>
                              </m:r>
                            </m:e>
                          </m:rad>
                        </m:num>
                        <m:den>
                          <m:r>
                            <a:rPr lang="pt-BR" b="0" i="1" smtClean="0">
                              <a:latin typeface="Cambria Math"/>
                            </a:rPr>
                            <m:t>𝑍h</m:t>
                          </m:r>
                        </m:den>
                      </m:f>
                      <m:r>
                        <a:rPr lang="pt-BR" b="0" i="1" smtClean="0">
                          <a:latin typeface="Cambria Math"/>
                        </a:rPr>
                        <m:t>=</m:t>
                      </m:r>
                      <m:f>
                        <m:fPr>
                          <m:ctrlPr>
                            <a:rPr lang="pt-BR" i="1">
                              <a:latin typeface="Cambria Math"/>
                            </a:rPr>
                          </m:ctrlPr>
                        </m:fPr>
                        <m:num>
                          <m:r>
                            <a:rPr lang="pt-BR" i="1">
                              <a:latin typeface="Cambria Math"/>
                            </a:rPr>
                            <m:t>𝑎</m:t>
                          </m:r>
                          <m:r>
                            <a:rPr lang="pt-BR" b="0" i="1" smtClean="0">
                              <a:latin typeface="Cambria Math"/>
                            </a:rPr>
                            <m:t>+</m:t>
                          </m:r>
                          <m:r>
                            <a:rPr lang="pt-BR" i="1">
                              <a:latin typeface="Cambria Math"/>
                            </a:rPr>
                            <m:t>𝑏</m:t>
                          </m:r>
                        </m:num>
                        <m:den>
                          <m:r>
                            <a:rPr lang="pt-BR" b="0" i="1" smtClean="0">
                              <a:latin typeface="Cambria Math"/>
                            </a:rPr>
                            <m:t>2</m:t>
                          </m:r>
                        </m:den>
                      </m:f>
                    </m:oMath>
                  </m:oMathPara>
                </a14:m>
                <a:endParaRPr lang="pt-BR" dirty="0"/>
              </a:p>
            </p:txBody>
          </p:sp>
        </mc:Choice>
        <mc:Fallback xmlns="">
          <p:sp>
            <p:nvSpPr>
              <p:cNvPr id="9" name="CaixaDeTexto 8"/>
              <p:cNvSpPr txBox="1">
                <a:spLocks noRot="1" noChangeAspect="1" noMove="1" noResize="1" noEditPoints="1" noAdjustHandles="1" noChangeArrowheads="1" noChangeShapeType="1" noTextEdit="1"/>
              </p:cNvSpPr>
              <p:nvPr/>
            </p:nvSpPr>
            <p:spPr>
              <a:xfrm>
                <a:off x="5789503" y="2852936"/>
                <a:ext cx="1898468" cy="677814"/>
              </a:xfrm>
              <a:prstGeom prst="rect">
                <a:avLst/>
              </a:prstGeom>
              <a:blipFill rotWithShape="1">
                <a:blip r:embed="rId6"/>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0" name="CaixaDeTexto 9"/>
              <p:cNvSpPr txBox="1"/>
              <p:nvPr/>
            </p:nvSpPr>
            <p:spPr>
              <a:xfrm>
                <a:off x="6156176" y="3683150"/>
                <a:ext cx="1922962" cy="7296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pt-BR" i="1" smtClean="0">
                              <a:latin typeface="Cambria Math"/>
                            </a:rPr>
                          </m:ctrlPr>
                        </m:fPr>
                        <m:num>
                          <m:rad>
                            <m:radPr>
                              <m:degHide m:val="on"/>
                              <m:ctrlPr>
                                <a:rPr lang="pt-BR" i="1">
                                  <a:latin typeface="Cambria Math"/>
                                </a:rPr>
                              </m:ctrlPr>
                            </m:radPr>
                            <m:deg/>
                            <m:e>
                              <m:r>
                                <a:rPr lang="pt-BR" i="1">
                                  <a:latin typeface="Cambria Math"/>
                                </a:rPr>
                                <m:t>𝑎𝑏</m:t>
                              </m:r>
                            </m:e>
                          </m:rad>
                        </m:num>
                        <m:den>
                          <m:r>
                            <a:rPr lang="pt-BR" b="0" i="1" smtClean="0">
                              <a:latin typeface="Cambria Math"/>
                            </a:rPr>
                            <m:t>𝑍h</m:t>
                          </m:r>
                        </m:den>
                      </m:f>
                      <m:r>
                        <a:rPr lang="pt-BR" b="0" i="1" smtClean="0">
                          <a:latin typeface="Cambria Math"/>
                        </a:rPr>
                        <m:t>=</m:t>
                      </m:r>
                      <m:f>
                        <m:fPr>
                          <m:ctrlPr>
                            <a:rPr lang="pt-BR" i="1">
                              <a:latin typeface="Cambria Math"/>
                            </a:rPr>
                          </m:ctrlPr>
                        </m:fPr>
                        <m:num>
                          <m:r>
                            <a:rPr lang="pt-BR" b="0" i="1" smtClean="0">
                              <a:latin typeface="Cambria Math"/>
                            </a:rPr>
                            <m:t>(</m:t>
                          </m:r>
                          <m:r>
                            <a:rPr lang="pt-BR" i="1">
                              <a:latin typeface="Cambria Math"/>
                            </a:rPr>
                            <m:t>𝑎</m:t>
                          </m:r>
                          <m:r>
                            <a:rPr lang="pt-BR" b="0" i="1" smtClean="0">
                              <a:latin typeface="Cambria Math"/>
                            </a:rPr>
                            <m:t>+</m:t>
                          </m:r>
                          <m:r>
                            <a:rPr lang="pt-BR" i="1">
                              <a:latin typeface="Cambria Math"/>
                            </a:rPr>
                            <m:t>𝑏</m:t>
                          </m:r>
                          <m:r>
                            <a:rPr lang="pt-BR" b="0" i="1" smtClean="0">
                              <a:latin typeface="Cambria Math"/>
                            </a:rPr>
                            <m:t>)/2</m:t>
                          </m:r>
                        </m:num>
                        <m:den>
                          <m:rad>
                            <m:radPr>
                              <m:degHide m:val="on"/>
                              <m:ctrlPr>
                                <a:rPr lang="pt-BR" i="1">
                                  <a:latin typeface="Cambria Math"/>
                                </a:rPr>
                              </m:ctrlPr>
                            </m:radPr>
                            <m:deg/>
                            <m:e>
                              <m:r>
                                <a:rPr lang="pt-BR" i="1">
                                  <a:latin typeface="Cambria Math"/>
                                </a:rPr>
                                <m:t>𝑎𝑏</m:t>
                              </m:r>
                            </m:e>
                          </m:rad>
                        </m:den>
                      </m:f>
                    </m:oMath>
                  </m:oMathPara>
                </a14:m>
                <a:endParaRPr lang="pt-BR" dirty="0"/>
              </a:p>
            </p:txBody>
          </p:sp>
        </mc:Choice>
        <mc:Fallback xmlns="">
          <p:sp>
            <p:nvSpPr>
              <p:cNvPr id="10" name="CaixaDeTexto 9"/>
              <p:cNvSpPr txBox="1">
                <a:spLocks noRot="1" noChangeAspect="1" noMove="1" noResize="1" noEditPoints="1" noAdjustHandles="1" noChangeArrowheads="1" noChangeShapeType="1" noTextEdit="1"/>
              </p:cNvSpPr>
              <p:nvPr/>
            </p:nvSpPr>
            <p:spPr>
              <a:xfrm>
                <a:off x="6156176" y="3683150"/>
                <a:ext cx="1922962" cy="729687"/>
              </a:xfrm>
              <a:prstGeom prst="rect">
                <a:avLst/>
              </a:prstGeom>
              <a:blipFill rotWithShape="1">
                <a:blip r:embed="rId7"/>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1" name="CaixaDeTexto 10"/>
              <p:cNvSpPr txBox="1"/>
              <p:nvPr/>
            </p:nvSpPr>
            <p:spPr>
              <a:xfrm>
                <a:off x="6422982" y="4581128"/>
                <a:ext cx="1101520" cy="65947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pt-BR" i="1" smtClean="0">
                              <a:latin typeface="Cambria Math"/>
                            </a:rPr>
                          </m:ctrlPr>
                        </m:fPr>
                        <m:num>
                          <m:r>
                            <a:rPr lang="pt-BR" b="0" i="1" smtClean="0">
                              <a:latin typeface="Cambria Math"/>
                            </a:rPr>
                            <m:t>𝑍𝑔</m:t>
                          </m:r>
                        </m:num>
                        <m:den>
                          <m:r>
                            <a:rPr lang="pt-BR" i="1">
                              <a:latin typeface="Cambria Math"/>
                            </a:rPr>
                            <m:t>𝑍h</m:t>
                          </m:r>
                        </m:den>
                      </m:f>
                      <m:r>
                        <a:rPr lang="pt-BR" i="1">
                          <a:latin typeface="Cambria Math"/>
                        </a:rPr>
                        <m:t>=</m:t>
                      </m:r>
                      <m:f>
                        <m:fPr>
                          <m:ctrlPr>
                            <a:rPr lang="pt-BR" i="1">
                              <a:latin typeface="Cambria Math"/>
                            </a:rPr>
                          </m:ctrlPr>
                        </m:fPr>
                        <m:num>
                          <m:r>
                            <a:rPr lang="pt-BR" b="0" i="1" smtClean="0">
                              <a:latin typeface="Cambria Math"/>
                            </a:rPr>
                            <m:t>𝑍𝑎</m:t>
                          </m:r>
                        </m:num>
                        <m:den>
                          <m:r>
                            <a:rPr lang="pt-BR" b="0" i="1" smtClean="0">
                              <a:latin typeface="Cambria Math"/>
                            </a:rPr>
                            <m:t>𝑍𝑔</m:t>
                          </m:r>
                        </m:den>
                      </m:f>
                    </m:oMath>
                  </m:oMathPara>
                </a14:m>
                <a:endParaRPr lang="pt-BR" dirty="0"/>
              </a:p>
            </p:txBody>
          </p:sp>
        </mc:Choice>
        <mc:Fallback xmlns="">
          <p:sp>
            <p:nvSpPr>
              <p:cNvPr id="11" name="CaixaDeTexto 10"/>
              <p:cNvSpPr txBox="1">
                <a:spLocks noRot="1" noChangeAspect="1" noMove="1" noResize="1" noEditPoints="1" noAdjustHandles="1" noChangeArrowheads="1" noChangeShapeType="1" noTextEdit="1"/>
              </p:cNvSpPr>
              <p:nvPr/>
            </p:nvSpPr>
            <p:spPr>
              <a:xfrm>
                <a:off x="6422982" y="4581128"/>
                <a:ext cx="1101520" cy="659476"/>
              </a:xfrm>
              <a:prstGeom prst="rect">
                <a:avLst/>
              </a:prstGeom>
              <a:blipFill rotWithShape="1">
                <a:blip r:embed="rId8"/>
                <a:stretch>
                  <a:fillRect/>
                </a:stretch>
              </a:blipFill>
            </p:spPr>
            <p:txBody>
              <a:bodyPr/>
              <a:lstStyle/>
              <a:p>
                <a:r>
                  <a:rPr lang="pt-BR">
                    <a:noFill/>
                  </a:rPr>
                  <a:t> </a:t>
                </a:r>
              </a:p>
            </p:txBody>
          </p:sp>
        </mc:Fallback>
      </mc:AlternateContent>
    </p:spTree>
    <p:extLst>
      <p:ext uri="{BB962C8B-B14F-4D97-AF65-F5344CB8AC3E}">
        <p14:creationId xmlns:p14="http://schemas.microsoft.com/office/powerpoint/2010/main" val="1002828022"/>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Médias da Grécia antiga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081777645"/>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Médias da Grécia antiga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mc:AlternateContent xmlns:mc="http://schemas.openxmlformats.org/markup-compatibility/2006" xmlns:a14="http://schemas.microsoft.com/office/drawing/2010/main">
        <mc:Choice Requires="a14">
          <p:sp>
            <p:nvSpPr>
              <p:cNvPr id="8" name="CaixaDeTexto 7"/>
              <p:cNvSpPr txBox="1"/>
              <p:nvPr/>
            </p:nvSpPr>
            <p:spPr>
              <a:xfrm>
                <a:off x="3923928" y="5587004"/>
                <a:ext cx="1101520" cy="65947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pt-BR" i="1" smtClean="0">
                              <a:latin typeface="Cambria Math"/>
                            </a:rPr>
                          </m:ctrlPr>
                        </m:fPr>
                        <m:num>
                          <m:r>
                            <a:rPr lang="pt-BR" b="0" i="1" smtClean="0">
                              <a:latin typeface="Cambria Math"/>
                            </a:rPr>
                            <m:t>𝑍𝑔</m:t>
                          </m:r>
                        </m:num>
                        <m:den>
                          <m:r>
                            <a:rPr lang="pt-BR" i="1">
                              <a:latin typeface="Cambria Math"/>
                            </a:rPr>
                            <m:t>𝑍h</m:t>
                          </m:r>
                        </m:den>
                      </m:f>
                      <m:r>
                        <a:rPr lang="pt-BR" i="1">
                          <a:latin typeface="Cambria Math"/>
                        </a:rPr>
                        <m:t>=</m:t>
                      </m:r>
                      <m:f>
                        <m:fPr>
                          <m:ctrlPr>
                            <a:rPr lang="pt-BR" i="1">
                              <a:latin typeface="Cambria Math"/>
                            </a:rPr>
                          </m:ctrlPr>
                        </m:fPr>
                        <m:num>
                          <m:r>
                            <a:rPr lang="pt-BR" b="0" i="1" smtClean="0">
                              <a:latin typeface="Cambria Math"/>
                            </a:rPr>
                            <m:t>𝑍𝑎</m:t>
                          </m:r>
                        </m:num>
                        <m:den>
                          <m:r>
                            <a:rPr lang="pt-BR" b="0" i="1" smtClean="0">
                              <a:latin typeface="Cambria Math"/>
                            </a:rPr>
                            <m:t>𝑍𝑔</m:t>
                          </m:r>
                        </m:den>
                      </m:f>
                    </m:oMath>
                  </m:oMathPara>
                </a14:m>
                <a:endParaRPr lang="pt-BR" dirty="0"/>
              </a:p>
            </p:txBody>
          </p:sp>
        </mc:Choice>
        <mc:Fallback xmlns="">
          <p:sp>
            <p:nvSpPr>
              <p:cNvPr id="8" name="CaixaDeTexto 7"/>
              <p:cNvSpPr txBox="1">
                <a:spLocks noRot="1" noChangeAspect="1" noMove="1" noResize="1" noEditPoints="1" noAdjustHandles="1" noChangeArrowheads="1" noChangeShapeType="1" noTextEdit="1"/>
              </p:cNvSpPr>
              <p:nvPr/>
            </p:nvSpPr>
            <p:spPr>
              <a:xfrm>
                <a:off x="3923928" y="5587004"/>
                <a:ext cx="1101520" cy="659476"/>
              </a:xfrm>
              <a:prstGeom prst="rect">
                <a:avLst/>
              </a:prstGeom>
              <a:blipFill rotWithShape="1">
                <a:blip r:embed="rId4"/>
                <a:stretch>
                  <a:fillRect/>
                </a:stretch>
              </a:blipFill>
            </p:spPr>
            <p:txBody>
              <a:bodyPr/>
              <a:lstStyle/>
              <a:p>
                <a:r>
                  <a:rPr lang="pt-BR">
                    <a:noFill/>
                  </a:rPr>
                  <a:t> </a:t>
                </a:r>
              </a:p>
            </p:txBody>
          </p:sp>
        </mc:Fallback>
      </mc:AlternateContent>
      <p:sp>
        <p:nvSpPr>
          <p:cNvPr id="9" name="Seta em forma de U 8">
            <a:hlinkClick r:id="rId5" action="ppaction://hlinksldjump"/>
          </p:cNvPr>
          <p:cNvSpPr/>
          <p:nvPr/>
        </p:nvSpPr>
        <p:spPr>
          <a:xfrm rot="5400000" flipH="1">
            <a:off x="8241764" y="6162660"/>
            <a:ext cx="504056" cy="509343"/>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10" name="CaixaDeTexto 9"/>
          <p:cNvSpPr txBox="1"/>
          <p:nvPr/>
        </p:nvSpPr>
        <p:spPr>
          <a:xfrm>
            <a:off x="8137399" y="6448980"/>
            <a:ext cx="611065" cy="292388"/>
          </a:xfrm>
          <a:prstGeom prst="rect">
            <a:avLst/>
          </a:prstGeom>
          <a:noFill/>
        </p:spPr>
        <p:txBody>
          <a:bodyPr wrap="none" rtlCol="0">
            <a:spAutoFit/>
          </a:bodyPr>
          <a:lstStyle/>
          <a:p>
            <a:r>
              <a:rPr lang="pt-BR" sz="1300" dirty="0" smtClean="0">
                <a:solidFill>
                  <a:schemeClr val="bg1"/>
                </a:solidFill>
              </a:rPr>
              <a:t>Aula 2</a:t>
            </a:r>
            <a:endParaRPr lang="pt-BR" sz="1300" dirty="0">
              <a:solidFill>
                <a:schemeClr val="bg1"/>
              </a:solidFill>
            </a:endParaRPr>
          </a:p>
        </p:txBody>
      </p:sp>
    </p:spTree>
    <p:extLst>
      <p:ext uri="{BB962C8B-B14F-4D97-AF65-F5344CB8AC3E}">
        <p14:creationId xmlns:p14="http://schemas.microsoft.com/office/powerpoint/2010/main" val="3271177426"/>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Aula 2 – Área da Circunferência</a:t>
            </a:r>
            <a:endParaRPr lang="pt-BR" dirty="0"/>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p:cNvSpPr/>
          <p:nvPr/>
        </p:nvSpPr>
        <p:spPr>
          <a:xfrm>
            <a:off x="1259632" y="5833337"/>
            <a:ext cx="6480720" cy="369332"/>
          </a:xfrm>
          <a:prstGeom prst="rect">
            <a:avLst/>
          </a:prstGeom>
        </p:spPr>
        <p:txBody>
          <a:bodyPr wrap="square">
            <a:spAutoFit/>
          </a:bodyPr>
          <a:lstStyle/>
          <a:p>
            <a:pPr algn="ctr"/>
            <a:r>
              <a:rPr lang="pt-BR" dirty="0" smtClean="0"/>
              <a:t>Circunferência de raio R dividida em quatro partes iguais. </a:t>
            </a:r>
            <a:endParaRPr lang="pt-BR" dirty="0"/>
          </a:p>
        </p:txBody>
      </p:sp>
    </p:spTree>
    <p:extLst>
      <p:ext uri="{BB962C8B-B14F-4D97-AF65-F5344CB8AC3E}">
        <p14:creationId xmlns:p14="http://schemas.microsoft.com/office/powerpoint/2010/main" val="2584425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Área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1259632" y="5833337"/>
            <a:ext cx="6480720" cy="646331"/>
          </a:xfrm>
          <a:prstGeom prst="rect">
            <a:avLst/>
          </a:prstGeom>
        </p:spPr>
        <p:txBody>
          <a:bodyPr wrap="square">
            <a:spAutoFit/>
          </a:bodyPr>
          <a:lstStyle/>
          <a:p>
            <a:pPr algn="ctr"/>
            <a:r>
              <a:rPr lang="pt-BR" dirty="0"/>
              <a:t>R</a:t>
            </a:r>
            <a:r>
              <a:rPr lang="pt-BR" dirty="0" smtClean="0"/>
              <a:t>epresentação </a:t>
            </a:r>
            <a:r>
              <a:rPr lang="pt-BR" dirty="0"/>
              <a:t>do quadrado de lado R que contêm o arco </a:t>
            </a:r>
            <a:r>
              <a:rPr lang="pt-BR" dirty="0" smtClean="0"/>
              <a:t>de circunferência e área A. </a:t>
            </a:r>
            <a:endParaRPr lang="pt-BR" dirty="0"/>
          </a:p>
        </p:txBody>
      </p:sp>
    </p:spTree>
    <p:extLst>
      <p:ext uri="{BB962C8B-B14F-4D97-AF65-F5344CB8AC3E}">
        <p14:creationId xmlns:p14="http://schemas.microsoft.com/office/powerpoint/2010/main" val="1581236155"/>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Área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p:nvSpPr>
        <p:spPr>
          <a:xfrm>
            <a:off x="1259632" y="5833337"/>
            <a:ext cx="6480720" cy="646331"/>
          </a:xfrm>
          <a:prstGeom prst="rect">
            <a:avLst/>
          </a:prstGeom>
        </p:spPr>
        <p:txBody>
          <a:bodyPr wrap="square">
            <a:spAutoFit/>
          </a:bodyPr>
          <a:lstStyle/>
          <a:p>
            <a:pPr algn="ctr"/>
            <a:r>
              <a:rPr lang="pt-BR" dirty="0"/>
              <a:t>R</a:t>
            </a:r>
            <a:r>
              <a:rPr lang="pt-BR" dirty="0" smtClean="0"/>
              <a:t>epresentação </a:t>
            </a:r>
            <a:r>
              <a:rPr lang="pt-BR" dirty="0"/>
              <a:t>de apenas um quadrante para facilitar a visualização do procedimento. </a:t>
            </a:r>
          </a:p>
        </p:txBody>
      </p:sp>
    </p:spTree>
    <p:extLst>
      <p:ext uri="{BB962C8B-B14F-4D97-AF65-F5344CB8AC3E}">
        <p14:creationId xmlns:p14="http://schemas.microsoft.com/office/powerpoint/2010/main" val="2752472879"/>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Área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3856" y="113466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mc:AlternateContent xmlns:mc="http://schemas.openxmlformats.org/markup-compatibility/2006" xmlns:a14="http://schemas.microsoft.com/office/drawing/2010/main">
        <mc:Choice Requires="a14">
          <p:sp>
            <p:nvSpPr>
              <p:cNvPr id="3" name="CaixaDeTexto 2"/>
              <p:cNvSpPr txBox="1"/>
              <p:nvPr/>
            </p:nvSpPr>
            <p:spPr>
              <a:xfrm>
                <a:off x="6300192" y="2135342"/>
                <a:ext cx="948593" cy="61093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pt-BR" i="1" smtClean="0">
                              <a:latin typeface="Cambria Math"/>
                            </a:rPr>
                          </m:ctrlPr>
                        </m:fPr>
                        <m:num>
                          <m:r>
                            <a:rPr lang="pt-BR" b="0" i="1" smtClean="0">
                              <a:latin typeface="Cambria Math"/>
                            </a:rPr>
                            <m:t>𝐴</m:t>
                          </m:r>
                        </m:num>
                        <m:den>
                          <m:r>
                            <a:rPr lang="pt-BR" b="0" i="1" smtClean="0">
                              <a:latin typeface="Cambria Math"/>
                            </a:rPr>
                            <m:t>4</m:t>
                          </m:r>
                        </m:den>
                      </m:f>
                      <m:r>
                        <a:rPr lang="pt-BR" b="0" i="1" smtClean="0">
                          <a:latin typeface="Cambria Math"/>
                        </a:rPr>
                        <m:t>&lt;</m:t>
                      </m:r>
                      <m:sSup>
                        <m:sSupPr>
                          <m:ctrlPr>
                            <a:rPr lang="pt-BR" b="0" i="1" smtClean="0">
                              <a:latin typeface="Cambria Math"/>
                            </a:rPr>
                          </m:ctrlPr>
                        </m:sSupPr>
                        <m:e>
                          <m:r>
                            <a:rPr lang="pt-BR" b="0" i="1" smtClean="0">
                              <a:latin typeface="Cambria Math"/>
                            </a:rPr>
                            <m:t>𝑅</m:t>
                          </m:r>
                        </m:e>
                        <m:sup>
                          <m:r>
                            <a:rPr lang="pt-BR" b="0" i="1" smtClean="0">
                              <a:latin typeface="Cambria Math"/>
                            </a:rPr>
                            <m:t>2</m:t>
                          </m:r>
                        </m:sup>
                      </m:sSup>
                    </m:oMath>
                  </m:oMathPara>
                </a14:m>
                <a:endParaRPr lang="pt-BR" dirty="0"/>
              </a:p>
            </p:txBody>
          </p:sp>
        </mc:Choice>
        <mc:Fallback xmlns="">
          <p:sp>
            <p:nvSpPr>
              <p:cNvPr id="3" name="CaixaDeTexto 2"/>
              <p:cNvSpPr txBox="1">
                <a:spLocks noRot="1" noChangeAspect="1" noMove="1" noResize="1" noEditPoints="1" noAdjustHandles="1" noChangeArrowheads="1" noChangeShapeType="1" noTextEdit="1"/>
              </p:cNvSpPr>
              <p:nvPr/>
            </p:nvSpPr>
            <p:spPr>
              <a:xfrm>
                <a:off x="6300192" y="2135342"/>
                <a:ext cx="948593" cy="610936"/>
              </a:xfrm>
              <a:prstGeom prst="rect">
                <a:avLst/>
              </a:prstGeom>
              <a:blipFill rotWithShape="1">
                <a:blip r:embed="rId5"/>
                <a:stretch>
                  <a:fillRect/>
                </a:stretch>
              </a:blipFill>
            </p:spPr>
            <p:txBody>
              <a:bodyPr/>
              <a:lstStyle/>
              <a:p>
                <a:r>
                  <a:rPr lang="pt-BR">
                    <a:noFill/>
                  </a:rPr>
                  <a:t> </a:t>
                </a:r>
              </a:p>
            </p:txBody>
          </p:sp>
        </mc:Fallback>
      </mc:AlternateContent>
    </p:spTree>
    <p:extLst>
      <p:ext uri="{BB962C8B-B14F-4D97-AF65-F5344CB8AC3E}">
        <p14:creationId xmlns:p14="http://schemas.microsoft.com/office/powerpoint/2010/main" val="218095905"/>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Área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3856" y="113466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mc:AlternateContent xmlns:mc="http://schemas.openxmlformats.org/markup-compatibility/2006" xmlns:a14="http://schemas.microsoft.com/office/drawing/2010/main">
        <mc:Choice Requires="a14">
          <p:sp>
            <p:nvSpPr>
              <p:cNvPr id="3" name="CaixaDeTexto 2"/>
              <p:cNvSpPr txBox="1"/>
              <p:nvPr/>
            </p:nvSpPr>
            <p:spPr>
              <a:xfrm>
                <a:off x="6300192" y="2135342"/>
                <a:ext cx="948593" cy="61093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pt-BR" i="1" smtClean="0">
                              <a:latin typeface="Cambria Math"/>
                            </a:rPr>
                          </m:ctrlPr>
                        </m:fPr>
                        <m:num>
                          <m:r>
                            <a:rPr lang="pt-BR" b="0" i="1" smtClean="0">
                              <a:latin typeface="Cambria Math"/>
                            </a:rPr>
                            <m:t>𝐴</m:t>
                          </m:r>
                        </m:num>
                        <m:den>
                          <m:r>
                            <a:rPr lang="pt-BR" b="0" i="1" smtClean="0">
                              <a:latin typeface="Cambria Math"/>
                            </a:rPr>
                            <m:t>4</m:t>
                          </m:r>
                        </m:den>
                      </m:f>
                      <m:r>
                        <a:rPr lang="pt-BR" b="0" i="1" smtClean="0">
                          <a:latin typeface="Cambria Math"/>
                        </a:rPr>
                        <m:t>&lt;</m:t>
                      </m:r>
                      <m:sSup>
                        <m:sSupPr>
                          <m:ctrlPr>
                            <a:rPr lang="pt-BR" b="0" i="1" smtClean="0">
                              <a:latin typeface="Cambria Math"/>
                            </a:rPr>
                          </m:ctrlPr>
                        </m:sSupPr>
                        <m:e>
                          <m:r>
                            <a:rPr lang="pt-BR" b="0" i="1" smtClean="0">
                              <a:latin typeface="Cambria Math"/>
                            </a:rPr>
                            <m:t>𝑅</m:t>
                          </m:r>
                        </m:e>
                        <m:sup>
                          <m:r>
                            <a:rPr lang="pt-BR" b="0" i="1" smtClean="0">
                              <a:latin typeface="Cambria Math"/>
                            </a:rPr>
                            <m:t>2</m:t>
                          </m:r>
                        </m:sup>
                      </m:sSup>
                    </m:oMath>
                  </m:oMathPara>
                </a14:m>
                <a:endParaRPr lang="pt-BR" dirty="0"/>
              </a:p>
            </p:txBody>
          </p:sp>
        </mc:Choice>
        <mc:Fallback xmlns="">
          <p:sp>
            <p:nvSpPr>
              <p:cNvPr id="3" name="CaixaDeTexto 2"/>
              <p:cNvSpPr txBox="1">
                <a:spLocks noRot="1" noChangeAspect="1" noMove="1" noResize="1" noEditPoints="1" noAdjustHandles="1" noChangeArrowheads="1" noChangeShapeType="1" noTextEdit="1"/>
              </p:cNvSpPr>
              <p:nvPr/>
            </p:nvSpPr>
            <p:spPr>
              <a:xfrm>
                <a:off x="6300192" y="2135342"/>
                <a:ext cx="948593" cy="610936"/>
              </a:xfrm>
              <a:prstGeom prst="rect">
                <a:avLst/>
              </a:prstGeom>
              <a:blipFill rotWithShape="1">
                <a:blip r:embed="rId5"/>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0" name="CaixaDeTexto 9"/>
              <p:cNvSpPr txBox="1"/>
              <p:nvPr/>
            </p:nvSpPr>
            <p:spPr>
              <a:xfrm>
                <a:off x="6313964" y="3212976"/>
                <a:ext cx="107683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BR" i="1" smtClean="0">
                          <a:latin typeface="Cambria Math"/>
                        </a:rPr>
                        <m:t>𝐴</m:t>
                      </m:r>
                      <m:r>
                        <a:rPr lang="pt-BR" b="0" i="1" smtClean="0">
                          <a:latin typeface="Cambria Math"/>
                        </a:rPr>
                        <m:t>&lt;</m:t>
                      </m:r>
                      <m:sSup>
                        <m:sSupPr>
                          <m:ctrlPr>
                            <a:rPr lang="pt-BR" b="0" i="1" smtClean="0">
                              <a:latin typeface="Cambria Math"/>
                            </a:rPr>
                          </m:ctrlPr>
                        </m:sSupPr>
                        <m:e>
                          <m:r>
                            <a:rPr lang="pt-BR" b="0" i="1" smtClean="0">
                              <a:latin typeface="Cambria Math"/>
                            </a:rPr>
                            <m:t>4</m:t>
                          </m:r>
                          <m:r>
                            <a:rPr lang="pt-BR" b="0" i="1" smtClean="0">
                              <a:latin typeface="Cambria Math"/>
                            </a:rPr>
                            <m:t>𝑅</m:t>
                          </m:r>
                        </m:e>
                        <m:sup>
                          <m:r>
                            <a:rPr lang="pt-BR" b="0" i="1" smtClean="0">
                              <a:latin typeface="Cambria Math"/>
                            </a:rPr>
                            <m:t>2</m:t>
                          </m:r>
                        </m:sup>
                      </m:sSup>
                    </m:oMath>
                  </m:oMathPara>
                </a14:m>
                <a:endParaRPr lang="pt-BR" dirty="0"/>
              </a:p>
            </p:txBody>
          </p:sp>
        </mc:Choice>
        <mc:Fallback xmlns="">
          <p:sp>
            <p:nvSpPr>
              <p:cNvPr id="10" name="CaixaDeTexto 9"/>
              <p:cNvSpPr txBox="1">
                <a:spLocks noRot="1" noChangeAspect="1" noMove="1" noResize="1" noEditPoints="1" noAdjustHandles="1" noChangeArrowheads="1" noChangeShapeType="1" noTextEdit="1"/>
              </p:cNvSpPr>
              <p:nvPr/>
            </p:nvSpPr>
            <p:spPr>
              <a:xfrm>
                <a:off x="6313964" y="3212976"/>
                <a:ext cx="1076833" cy="369332"/>
              </a:xfrm>
              <a:prstGeom prst="rect">
                <a:avLst/>
              </a:prstGeom>
              <a:blipFill rotWithShape="1">
                <a:blip r:embed="rId6"/>
                <a:stretch>
                  <a:fillRect/>
                </a:stretch>
              </a:blipFill>
            </p:spPr>
            <p:txBody>
              <a:bodyPr/>
              <a:lstStyle/>
              <a:p>
                <a:r>
                  <a:rPr lang="pt-BR">
                    <a:noFill/>
                  </a:rPr>
                  <a:t> </a:t>
                </a:r>
              </a:p>
            </p:txBody>
          </p:sp>
        </mc:Fallback>
      </mc:AlternateContent>
    </p:spTree>
    <p:extLst>
      <p:ext uri="{BB962C8B-B14F-4D97-AF65-F5344CB8AC3E}">
        <p14:creationId xmlns:p14="http://schemas.microsoft.com/office/powerpoint/2010/main" val="1406892183"/>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Área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p:nvSpPr>
        <p:spPr>
          <a:xfrm>
            <a:off x="1259632" y="5833337"/>
            <a:ext cx="6480720" cy="369332"/>
          </a:xfrm>
          <a:prstGeom prst="rect">
            <a:avLst/>
          </a:prstGeom>
        </p:spPr>
        <p:txBody>
          <a:bodyPr wrap="square">
            <a:spAutoFit/>
          </a:bodyPr>
          <a:lstStyle/>
          <a:p>
            <a:pPr algn="ctr"/>
            <a:r>
              <a:rPr lang="pt-BR" dirty="0"/>
              <a:t>D</a:t>
            </a:r>
            <a:r>
              <a:rPr lang="pt-BR" dirty="0" smtClean="0"/>
              <a:t>ivisão </a:t>
            </a:r>
            <a:r>
              <a:rPr lang="pt-BR" dirty="0"/>
              <a:t>do quadrado </a:t>
            </a:r>
            <a:r>
              <a:rPr lang="pt-BR" dirty="0" smtClean="0"/>
              <a:t>de lado </a:t>
            </a:r>
            <a:r>
              <a:rPr lang="pt-BR" dirty="0"/>
              <a:t>R em 9</a:t>
            </a:r>
            <a:r>
              <a:rPr lang="pt-BR" dirty="0" smtClean="0"/>
              <a:t> </a:t>
            </a:r>
            <a:r>
              <a:rPr lang="pt-BR" dirty="0"/>
              <a:t>partes iguais.</a:t>
            </a:r>
          </a:p>
        </p:txBody>
      </p:sp>
    </p:spTree>
    <p:extLst>
      <p:ext uri="{BB962C8B-B14F-4D97-AF65-F5344CB8AC3E}">
        <p14:creationId xmlns:p14="http://schemas.microsoft.com/office/powerpoint/2010/main" val="970687325"/>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Área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166018"/>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mc:AlternateContent xmlns:mc="http://schemas.openxmlformats.org/markup-compatibility/2006" xmlns:a14="http://schemas.microsoft.com/office/drawing/2010/main">
        <mc:Choice Requires="a14">
          <p:sp>
            <p:nvSpPr>
              <p:cNvPr id="10" name="CaixaDeTexto 9"/>
              <p:cNvSpPr txBox="1"/>
              <p:nvPr/>
            </p:nvSpPr>
            <p:spPr>
              <a:xfrm>
                <a:off x="6205568" y="2060848"/>
                <a:ext cx="1510157" cy="61677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BR" i="1" smtClean="0">
                          <a:latin typeface="Cambria Math"/>
                        </a:rPr>
                        <m:t>𝐴</m:t>
                      </m:r>
                      <m:r>
                        <a:rPr lang="pt-BR" b="0" i="1" smtClean="0">
                          <a:latin typeface="Cambria Math"/>
                        </a:rPr>
                        <m:t>&lt;4</m:t>
                      </m:r>
                      <m:d>
                        <m:dPr>
                          <m:ctrlPr>
                            <a:rPr lang="pt-BR" b="0" i="1" smtClean="0">
                              <a:latin typeface="Cambria Math"/>
                            </a:rPr>
                          </m:ctrlPr>
                        </m:dPr>
                        <m:e>
                          <m:f>
                            <m:fPr>
                              <m:ctrlPr>
                                <a:rPr lang="pt-BR" i="1">
                                  <a:latin typeface="Cambria Math"/>
                                </a:rPr>
                              </m:ctrlPr>
                            </m:fPr>
                            <m:num>
                              <m:r>
                                <a:rPr lang="pt-BR" i="1">
                                  <a:latin typeface="Cambria Math"/>
                                </a:rPr>
                                <m:t>7</m:t>
                              </m:r>
                            </m:num>
                            <m:den>
                              <m:r>
                                <a:rPr lang="pt-BR" i="1">
                                  <a:latin typeface="Cambria Math"/>
                                </a:rPr>
                                <m:t>9</m:t>
                              </m:r>
                            </m:den>
                          </m:f>
                        </m:e>
                      </m:d>
                      <m:sSup>
                        <m:sSupPr>
                          <m:ctrlPr>
                            <a:rPr lang="pt-BR" b="0" i="1" smtClean="0">
                              <a:latin typeface="Cambria Math"/>
                            </a:rPr>
                          </m:ctrlPr>
                        </m:sSupPr>
                        <m:e>
                          <m:r>
                            <a:rPr lang="pt-BR" b="0" i="1" smtClean="0">
                              <a:latin typeface="Cambria Math"/>
                            </a:rPr>
                            <m:t>𝑅</m:t>
                          </m:r>
                        </m:e>
                        <m:sup>
                          <m:r>
                            <a:rPr lang="pt-BR" b="0" i="1" smtClean="0">
                              <a:latin typeface="Cambria Math"/>
                            </a:rPr>
                            <m:t>2</m:t>
                          </m:r>
                        </m:sup>
                      </m:sSup>
                    </m:oMath>
                  </m:oMathPara>
                </a14:m>
                <a:endParaRPr lang="pt-BR" dirty="0"/>
              </a:p>
            </p:txBody>
          </p:sp>
        </mc:Choice>
        <mc:Fallback xmlns="">
          <p:sp>
            <p:nvSpPr>
              <p:cNvPr id="10" name="CaixaDeTexto 9"/>
              <p:cNvSpPr txBox="1">
                <a:spLocks noRot="1" noChangeAspect="1" noMove="1" noResize="1" noEditPoints="1" noAdjustHandles="1" noChangeArrowheads="1" noChangeShapeType="1" noTextEdit="1"/>
              </p:cNvSpPr>
              <p:nvPr/>
            </p:nvSpPr>
            <p:spPr>
              <a:xfrm>
                <a:off x="6205568" y="2060848"/>
                <a:ext cx="1510157" cy="616772"/>
              </a:xfrm>
              <a:prstGeom prst="rect">
                <a:avLst/>
              </a:prstGeom>
              <a:blipFill rotWithShape="1">
                <a:blip r:embed="rId5"/>
                <a:stretch>
                  <a:fillRect/>
                </a:stretch>
              </a:blipFill>
            </p:spPr>
            <p:txBody>
              <a:bodyPr/>
              <a:lstStyle/>
              <a:p>
                <a:r>
                  <a:rPr lang="pt-BR">
                    <a:noFill/>
                  </a:rPr>
                  <a:t> </a:t>
                </a:r>
              </a:p>
            </p:txBody>
          </p:sp>
        </mc:Fallback>
      </mc:AlternateContent>
    </p:spTree>
    <p:extLst>
      <p:ext uri="{BB962C8B-B14F-4D97-AF65-F5344CB8AC3E}">
        <p14:creationId xmlns:p14="http://schemas.microsoft.com/office/powerpoint/2010/main" val="21474624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0"/>
            <a:r>
              <a:rPr lang="pt-BR" dirty="0"/>
              <a:t>Aula 1 – Descrição do Plano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126325926"/>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Área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166018"/>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mc:AlternateContent xmlns:mc="http://schemas.openxmlformats.org/markup-compatibility/2006" xmlns:a14="http://schemas.microsoft.com/office/drawing/2010/main">
        <mc:Choice Requires="a14">
          <p:sp>
            <p:nvSpPr>
              <p:cNvPr id="8" name="Retângulo 7"/>
              <p:cNvSpPr/>
              <p:nvPr/>
            </p:nvSpPr>
            <p:spPr>
              <a:xfrm>
                <a:off x="6358429" y="3244334"/>
                <a:ext cx="1274964" cy="369332"/>
              </a:xfrm>
              <a:prstGeom prst="rect">
                <a:avLst/>
              </a:prstGeom>
            </p:spPr>
            <p:txBody>
              <a:bodyPr wrap="none">
                <a:spAutoFit/>
              </a:bodyPr>
              <a:lstStyle/>
              <a:p>
                <a:r>
                  <a:rPr lang="pt-BR" i="1" dirty="0" smtClean="0"/>
                  <a:t>𝐴 </a:t>
                </a:r>
                <a:r>
                  <a:rPr lang="pt-BR" dirty="0" smtClean="0"/>
                  <a:t>≈ 3</a:t>
                </a:r>
                <a:r>
                  <a:rPr lang="pt-BR" i="1" dirty="0" smtClean="0"/>
                  <a:t>, </a:t>
                </a:r>
                <a:r>
                  <a:rPr lang="pt-BR" dirty="0" smtClean="0"/>
                  <a:t>11</a:t>
                </a:r>
                <a14:m>
                  <m:oMath xmlns:m="http://schemas.openxmlformats.org/officeDocument/2006/math">
                    <m:sSup>
                      <m:sSupPr>
                        <m:ctrlPr>
                          <a:rPr lang="pt-BR" i="1">
                            <a:latin typeface="Cambria Math"/>
                          </a:rPr>
                        </m:ctrlPr>
                      </m:sSupPr>
                      <m:e>
                        <m:r>
                          <a:rPr lang="pt-BR" i="1">
                            <a:latin typeface="Cambria Math"/>
                          </a:rPr>
                          <m:t>𝑅</m:t>
                        </m:r>
                      </m:e>
                      <m:sup>
                        <m:r>
                          <a:rPr lang="pt-BR" i="1">
                            <a:latin typeface="Cambria Math"/>
                          </a:rPr>
                          <m:t>2</m:t>
                        </m:r>
                      </m:sup>
                    </m:sSup>
                  </m:oMath>
                </a14:m>
                <a:endParaRPr lang="pt-BR" dirty="0"/>
              </a:p>
            </p:txBody>
          </p:sp>
        </mc:Choice>
        <mc:Fallback xmlns="">
          <p:sp>
            <p:nvSpPr>
              <p:cNvPr id="8" name="Retângulo 7"/>
              <p:cNvSpPr>
                <a:spLocks noRot="1" noChangeAspect="1" noMove="1" noResize="1" noEditPoints="1" noAdjustHandles="1" noChangeArrowheads="1" noChangeShapeType="1" noTextEdit="1"/>
              </p:cNvSpPr>
              <p:nvPr/>
            </p:nvSpPr>
            <p:spPr>
              <a:xfrm>
                <a:off x="6358429" y="3244334"/>
                <a:ext cx="1274964" cy="369332"/>
              </a:xfrm>
              <a:prstGeom prst="rect">
                <a:avLst/>
              </a:prstGeom>
              <a:blipFill rotWithShape="1">
                <a:blip r:embed="rId5"/>
                <a:stretch>
                  <a:fillRect l="-3828" t="-11475" b="-24590"/>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0" name="CaixaDeTexto 9"/>
              <p:cNvSpPr txBox="1"/>
              <p:nvPr/>
            </p:nvSpPr>
            <p:spPr>
              <a:xfrm>
                <a:off x="6205568" y="2060848"/>
                <a:ext cx="1510157" cy="61677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BR" i="1" smtClean="0">
                          <a:latin typeface="Cambria Math"/>
                        </a:rPr>
                        <m:t>𝐴</m:t>
                      </m:r>
                      <m:r>
                        <a:rPr lang="pt-BR" b="0" i="1" smtClean="0">
                          <a:latin typeface="Cambria Math"/>
                        </a:rPr>
                        <m:t>&lt;4</m:t>
                      </m:r>
                      <m:d>
                        <m:dPr>
                          <m:ctrlPr>
                            <a:rPr lang="pt-BR" b="0" i="1" smtClean="0">
                              <a:latin typeface="Cambria Math"/>
                            </a:rPr>
                          </m:ctrlPr>
                        </m:dPr>
                        <m:e>
                          <m:f>
                            <m:fPr>
                              <m:ctrlPr>
                                <a:rPr lang="pt-BR" i="1">
                                  <a:latin typeface="Cambria Math"/>
                                </a:rPr>
                              </m:ctrlPr>
                            </m:fPr>
                            <m:num>
                              <m:r>
                                <a:rPr lang="pt-BR" i="1">
                                  <a:latin typeface="Cambria Math"/>
                                </a:rPr>
                                <m:t>7</m:t>
                              </m:r>
                            </m:num>
                            <m:den>
                              <m:r>
                                <a:rPr lang="pt-BR" i="1">
                                  <a:latin typeface="Cambria Math"/>
                                </a:rPr>
                                <m:t>9</m:t>
                              </m:r>
                            </m:den>
                          </m:f>
                        </m:e>
                      </m:d>
                      <m:sSup>
                        <m:sSupPr>
                          <m:ctrlPr>
                            <a:rPr lang="pt-BR" b="0" i="1" smtClean="0">
                              <a:latin typeface="Cambria Math"/>
                            </a:rPr>
                          </m:ctrlPr>
                        </m:sSupPr>
                        <m:e>
                          <m:r>
                            <a:rPr lang="pt-BR" b="0" i="1" smtClean="0">
                              <a:latin typeface="Cambria Math"/>
                            </a:rPr>
                            <m:t>𝑅</m:t>
                          </m:r>
                        </m:e>
                        <m:sup>
                          <m:r>
                            <a:rPr lang="pt-BR" b="0" i="1" smtClean="0">
                              <a:latin typeface="Cambria Math"/>
                            </a:rPr>
                            <m:t>2</m:t>
                          </m:r>
                        </m:sup>
                      </m:sSup>
                    </m:oMath>
                  </m:oMathPara>
                </a14:m>
                <a:endParaRPr lang="pt-BR" dirty="0"/>
              </a:p>
            </p:txBody>
          </p:sp>
        </mc:Choice>
        <mc:Fallback xmlns="">
          <p:sp>
            <p:nvSpPr>
              <p:cNvPr id="10" name="CaixaDeTexto 9"/>
              <p:cNvSpPr txBox="1">
                <a:spLocks noRot="1" noChangeAspect="1" noMove="1" noResize="1" noEditPoints="1" noAdjustHandles="1" noChangeArrowheads="1" noChangeShapeType="1" noTextEdit="1"/>
              </p:cNvSpPr>
              <p:nvPr/>
            </p:nvSpPr>
            <p:spPr>
              <a:xfrm>
                <a:off x="6205568" y="2060848"/>
                <a:ext cx="1510157" cy="616772"/>
              </a:xfrm>
              <a:prstGeom prst="rect">
                <a:avLst/>
              </a:prstGeom>
              <a:blipFill rotWithShape="1">
                <a:blip r:embed="rId6"/>
                <a:stretch>
                  <a:fillRect/>
                </a:stretch>
              </a:blipFill>
            </p:spPr>
            <p:txBody>
              <a:bodyPr/>
              <a:lstStyle/>
              <a:p>
                <a:r>
                  <a:rPr lang="pt-BR">
                    <a:noFill/>
                  </a:rPr>
                  <a:t> </a:t>
                </a:r>
              </a:p>
            </p:txBody>
          </p:sp>
        </mc:Fallback>
      </mc:AlternateContent>
    </p:spTree>
    <p:extLst>
      <p:ext uri="{BB962C8B-B14F-4D97-AF65-F5344CB8AC3E}">
        <p14:creationId xmlns:p14="http://schemas.microsoft.com/office/powerpoint/2010/main" val="2807214529"/>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Área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p:nvSpPr>
        <p:spPr>
          <a:xfrm>
            <a:off x="1259632" y="5833337"/>
            <a:ext cx="6480720" cy="369332"/>
          </a:xfrm>
          <a:prstGeom prst="rect">
            <a:avLst/>
          </a:prstGeom>
        </p:spPr>
        <p:txBody>
          <a:bodyPr wrap="square">
            <a:spAutoFit/>
          </a:bodyPr>
          <a:lstStyle/>
          <a:p>
            <a:pPr algn="ctr"/>
            <a:r>
              <a:rPr lang="pt-BR" dirty="0"/>
              <a:t>D</a:t>
            </a:r>
            <a:r>
              <a:rPr lang="pt-BR" dirty="0" smtClean="0"/>
              <a:t>ivisão </a:t>
            </a:r>
            <a:r>
              <a:rPr lang="pt-BR" dirty="0"/>
              <a:t>do quadrado </a:t>
            </a:r>
            <a:r>
              <a:rPr lang="pt-BR" dirty="0" smtClean="0"/>
              <a:t>de lado </a:t>
            </a:r>
            <a:r>
              <a:rPr lang="pt-BR" dirty="0"/>
              <a:t>R em </a:t>
            </a:r>
            <a:r>
              <a:rPr lang="pt-BR" dirty="0" smtClean="0"/>
              <a:t>36 </a:t>
            </a:r>
            <a:r>
              <a:rPr lang="pt-BR" dirty="0"/>
              <a:t>partes iguais.</a:t>
            </a:r>
          </a:p>
        </p:txBody>
      </p:sp>
    </p:spTree>
    <p:extLst>
      <p:ext uri="{BB962C8B-B14F-4D97-AF65-F5344CB8AC3E}">
        <p14:creationId xmlns:p14="http://schemas.microsoft.com/office/powerpoint/2010/main" val="2234198811"/>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Área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82" y="1124744"/>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mc:AlternateContent xmlns:mc="http://schemas.openxmlformats.org/markup-compatibility/2006" xmlns:a14="http://schemas.microsoft.com/office/drawing/2010/main">
        <mc:Choice Requires="a14">
          <p:sp>
            <p:nvSpPr>
              <p:cNvPr id="10" name="CaixaDeTexto 9"/>
              <p:cNvSpPr txBox="1"/>
              <p:nvPr/>
            </p:nvSpPr>
            <p:spPr>
              <a:xfrm>
                <a:off x="6205568" y="2060848"/>
                <a:ext cx="1675074" cy="7146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BR" i="1" smtClean="0">
                          <a:latin typeface="Cambria Math"/>
                        </a:rPr>
                        <m:t>𝐴</m:t>
                      </m:r>
                      <m:r>
                        <a:rPr lang="pt-BR" b="0" i="1" smtClean="0">
                          <a:latin typeface="Cambria Math"/>
                        </a:rPr>
                        <m:t>&lt;4</m:t>
                      </m:r>
                      <m:d>
                        <m:dPr>
                          <m:ctrlPr>
                            <a:rPr lang="pt-BR" b="0" i="1" smtClean="0">
                              <a:latin typeface="Cambria Math"/>
                            </a:rPr>
                          </m:ctrlPr>
                        </m:dPr>
                        <m:e>
                          <m:f>
                            <m:fPr>
                              <m:ctrlPr>
                                <a:rPr lang="pt-BR" i="1">
                                  <a:latin typeface="Cambria Math"/>
                                </a:rPr>
                              </m:ctrlPr>
                            </m:fPr>
                            <m:num>
                              <m:r>
                                <a:rPr lang="pt-BR" b="0" i="1" smtClean="0">
                                  <a:latin typeface="Cambria Math"/>
                                </a:rPr>
                                <m:t>28</m:t>
                              </m:r>
                            </m:num>
                            <m:den>
                              <m:r>
                                <a:rPr lang="pt-BR" b="0" i="1" smtClean="0">
                                  <a:latin typeface="Cambria Math"/>
                                </a:rPr>
                                <m:t>36</m:t>
                              </m:r>
                            </m:den>
                          </m:f>
                        </m:e>
                      </m:d>
                      <m:sSup>
                        <m:sSupPr>
                          <m:ctrlPr>
                            <a:rPr lang="pt-BR" b="0" i="1" smtClean="0">
                              <a:latin typeface="Cambria Math"/>
                            </a:rPr>
                          </m:ctrlPr>
                        </m:sSupPr>
                        <m:e>
                          <m:r>
                            <a:rPr lang="pt-BR" b="0" i="1" smtClean="0">
                              <a:latin typeface="Cambria Math"/>
                            </a:rPr>
                            <m:t>𝑅</m:t>
                          </m:r>
                        </m:e>
                        <m:sup>
                          <m:r>
                            <a:rPr lang="pt-BR" b="0" i="1" smtClean="0">
                              <a:latin typeface="Cambria Math"/>
                            </a:rPr>
                            <m:t>2</m:t>
                          </m:r>
                        </m:sup>
                      </m:sSup>
                    </m:oMath>
                  </m:oMathPara>
                </a14:m>
                <a:endParaRPr lang="pt-BR" dirty="0"/>
              </a:p>
            </p:txBody>
          </p:sp>
        </mc:Choice>
        <mc:Fallback xmlns="">
          <p:sp>
            <p:nvSpPr>
              <p:cNvPr id="10" name="CaixaDeTexto 9"/>
              <p:cNvSpPr txBox="1">
                <a:spLocks noRot="1" noChangeAspect="1" noMove="1" noResize="1" noEditPoints="1" noAdjustHandles="1" noChangeArrowheads="1" noChangeShapeType="1" noTextEdit="1"/>
              </p:cNvSpPr>
              <p:nvPr/>
            </p:nvSpPr>
            <p:spPr>
              <a:xfrm>
                <a:off x="6205568" y="2060848"/>
                <a:ext cx="1675074" cy="714683"/>
              </a:xfrm>
              <a:prstGeom prst="rect">
                <a:avLst/>
              </a:prstGeom>
              <a:blipFill rotWithShape="1">
                <a:blip r:embed="rId5"/>
                <a:stretch>
                  <a:fillRect/>
                </a:stretch>
              </a:blipFill>
            </p:spPr>
            <p:txBody>
              <a:bodyPr/>
              <a:lstStyle/>
              <a:p>
                <a:r>
                  <a:rPr lang="pt-BR">
                    <a:noFill/>
                  </a:rPr>
                  <a:t> </a:t>
                </a:r>
              </a:p>
            </p:txBody>
          </p:sp>
        </mc:Fallback>
      </mc:AlternateContent>
    </p:spTree>
    <p:extLst>
      <p:ext uri="{BB962C8B-B14F-4D97-AF65-F5344CB8AC3E}">
        <p14:creationId xmlns:p14="http://schemas.microsoft.com/office/powerpoint/2010/main" val="1891909909"/>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Área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82" y="1124744"/>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mc:AlternateContent xmlns:mc="http://schemas.openxmlformats.org/markup-compatibility/2006" xmlns:a14="http://schemas.microsoft.com/office/drawing/2010/main">
        <mc:Choice Requires="a14">
          <p:sp>
            <p:nvSpPr>
              <p:cNvPr id="10" name="CaixaDeTexto 9"/>
              <p:cNvSpPr txBox="1"/>
              <p:nvPr/>
            </p:nvSpPr>
            <p:spPr>
              <a:xfrm>
                <a:off x="6205568" y="2060848"/>
                <a:ext cx="1675074" cy="7146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BR" i="1" smtClean="0">
                          <a:latin typeface="Cambria Math"/>
                        </a:rPr>
                        <m:t>𝐴</m:t>
                      </m:r>
                      <m:r>
                        <a:rPr lang="pt-BR" b="0" i="1" smtClean="0">
                          <a:latin typeface="Cambria Math"/>
                        </a:rPr>
                        <m:t>&lt;4</m:t>
                      </m:r>
                      <m:d>
                        <m:dPr>
                          <m:ctrlPr>
                            <a:rPr lang="pt-BR" b="0" i="1" smtClean="0">
                              <a:latin typeface="Cambria Math"/>
                            </a:rPr>
                          </m:ctrlPr>
                        </m:dPr>
                        <m:e>
                          <m:f>
                            <m:fPr>
                              <m:ctrlPr>
                                <a:rPr lang="pt-BR" i="1">
                                  <a:latin typeface="Cambria Math"/>
                                </a:rPr>
                              </m:ctrlPr>
                            </m:fPr>
                            <m:num>
                              <m:r>
                                <a:rPr lang="pt-BR" b="0" i="1" smtClean="0">
                                  <a:latin typeface="Cambria Math"/>
                                </a:rPr>
                                <m:t>28</m:t>
                              </m:r>
                            </m:num>
                            <m:den>
                              <m:r>
                                <a:rPr lang="pt-BR" b="0" i="1" smtClean="0">
                                  <a:latin typeface="Cambria Math"/>
                                </a:rPr>
                                <m:t>36</m:t>
                              </m:r>
                            </m:den>
                          </m:f>
                        </m:e>
                      </m:d>
                      <m:sSup>
                        <m:sSupPr>
                          <m:ctrlPr>
                            <a:rPr lang="pt-BR" b="0" i="1" smtClean="0">
                              <a:latin typeface="Cambria Math"/>
                            </a:rPr>
                          </m:ctrlPr>
                        </m:sSupPr>
                        <m:e>
                          <m:r>
                            <a:rPr lang="pt-BR" b="0" i="1" smtClean="0">
                              <a:latin typeface="Cambria Math"/>
                            </a:rPr>
                            <m:t>𝑅</m:t>
                          </m:r>
                        </m:e>
                        <m:sup>
                          <m:r>
                            <a:rPr lang="pt-BR" b="0" i="1" smtClean="0">
                              <a:latin typeface="Cambria Math"/>
                            </a:rPr>
                            <m:t>2</m:t>
                          </m:r>
                        </m:sup>
                      </m:sSup>
                    </m:oMath>
                  </m:oMathPara>
                </a14:m>
                <a:endParaRPr lang="pt-BR" dirty="0"/>
              </a:p>
            </p:txBody>
          </p:sp>
        </mc:Choice>
        <mc:Fallback xmlns="">
          <p:sp>
            <p:nvSpPr>
              <p:cNvPr id="10" name="CaixaDeTexto 9"/>
              <p:cNvSpPr txBox="1">
                <a:spLocks noRot="1" noChangeAspect="1" noMove="1" noResize="1" noEditPoints="1" noAdjustHandles="1" noChangeArrowheads="1" noChangeShapeType="1" noTextEdit="1"/>
              </p:cNvSpPr>
              <p:nvPr/>
            </p:nvSpPr>
            <p:spPr>
              <a:xfrm>
                <a:off x="6205568" y="2060848"/>
                <a:ext cx="1675074" cy="714683"/>
              </a:xfrm>
              <a:prstGeom prst="rect">
                <a:avLst/>
              </a:prstGeom>
              <a:blipFill rotWithShape="1">
                <a:blip r:embed="rId5"/>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1" name="Retângulo 10"/>
              <p:cNvSpPr/>
              <p:nvPr/>
            </p:nvSpPr>
            <p:spPr>
              <a:xfrm>
                <a:off x="6358429" y="3244334"/>
                <a:ext cx="1274964" cy="369332"/>
              </a:xfrm>
              <a:prstGeom prst="rect">
                <a:avLst/>
              </a:prstGeom>
            </p:spPr>
            <p:txBody>
              <a:bodyPr wrap="none">
                <a:spAutoFit/>
              </a:bodyPr>
              <a:lstStyle/>
              <a:p>
                <a:r>
                  <a:rPr lang="pt-BR" i="1" dirty="0" smtClean="0"/>
                  <a:t>𝐴 </a:t>
                </a:r>
                <a:r>
                  <a:rPr lang="pt-BR" dirty="0" smtClean="0"/>
                  <a:t>≈ 3</a:t>
                </a:r>
                <a:r>
                  <a:rPr lang="pt-BR" i="1" dirty="0" smtClean="0"/>
                  <a:t>, </a:t>
                </a:r>
                <a:r>
                  <a:rPr lang="pt-BR" dirty="0" smtClean="0"/>
                  <a:t>11</a:t>
                </a:r>
                <a14:m>
                  <m:oMath xmlns:m="http://schemas.openxmlformats.org/officeDocument/2006/math">
                    <m:sSup>
                      <m:sSupPr>
                        <m:ctrlPr>
                          <a:rPr lang="pt-BR" i="1">
                            <a:latin typeface="Cambria Math"/>
                          </a:rPr>
                        </m:ctrlPr>
                      </m:sSupPr>
                      <m:e>
                        <m:r>
                          <a:rPr lang="pt-BR" i="1">
                            <a:latin typeface="Cambria Math"/>
                          </a:rPr>
                          <m:t>𝑅</m:t>
                        </m:r>
                      </m:e>
                      <m:sup>
                        <m:r>
                          <a:rPr lang="pt-BR" i="1">
                            <a:latin typeface="Cambria Math"/>
                          </a:rPr>
                          <m:t>2</m:t>
                        </m:r>
                      </m:sup>
                    </m:sSup>
                  </m:oMath>
                </a14:m>
                <a:endParaRPr lang="pt-BR" dirty="0"/>
              </a:p>
            </p:txBody>
          </p:sp>
        </mc:Choice>
        <mc:Fallback xmlns="">
          <p:sp>
            <p:nvSpPr>
              <p:cNvPr id="11" name="Retângulo 10"/>
              <p:cNvSpPr>
                <a:spLocks noRot="1" noChangeAspect="1" noMove="1" noResize="1" noEditPoints="1" noAdjustHandles="1" noChangeArrowheads="1" noChangeShapeType="1" noTextEdit="1"/>
              </p:cNvSpPr>
              <p:nvPr/>
            </p:nvSpPr>
            <p:spPr>
              <a:xfrm>
                <a:off x="6358429" y="3244334"/>
                <a:ext cx="1274964" cy="369332"/>
              </a:xfrm>
              <a:prstGeom prst="rect">
                <a:avLst/>
              </a:prstGeom>
              <a:blipFill rotWithShape="1">
                <a:blip r:embed="rId6"/>
                <a:stretch>
                  <a:fillRect l="-3828" t="-11475" b="-24590"/>
                </a:stretch>
              </a:blipFill>
            </p:spPr>
            <p:txBody>
              <a:bodyPr/>
              <a:lstStyle/>
              <a:p>
                <a:r>
                  <a:rPr lang="pt-BR">
                    <a:noFill/>
                  </a:rPr>
                  <a:t> </a:t>
                </a:r>
              </a:p>
            </p:txBody>
          </p:sp>
        </mc:Fallback>
      </mc:AlternateContent>
    </p:spTree>
    <p:extLst>
      <p:ext uri="{BB962C8B-B14F-4D97-AF65-F5344CB8AC3E}">
        <p14:creationId xmlns:p14="http://schemas.microsoft.com/office/powerpoint/2010/main" val="3897635448"/>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Área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p:nvSpPr>
        <p:spPr>
          <a:xfrm>
            <a:off x="1259632" y="5833337"/>
            <a:ext cx="6480720" cy="369332"/>
          </a:xfrm>
          <a:prstGeom prst="rect">
            <a:avLst/>
          </a:prstGeom>
        </p:spPr>
        <p:txBody>
          <a:bodyPr wrap="square">
            <a:spAutoFit/>
          </a:bodyPr>
          <a:lstStyle/>
          <a:p>
            <a:pPr algn="ctr"/>
            <a:r>
              <a:rPr lang="pt-BR" dirty="0"/>
              <a:t>D</a:t>
            </a:r>
            <a:r>
              <a:rPr lang="pt-BR" dirty="0" smtClean="0"/>
              <a:t>ivisão </a:t>
            </a:r>
            <a:r>
              <a:rPr lang="pt-BR" dirty="0"/>
              <a:t>do quadrado </a:t>
            </a:r>
            <a:r>
              <a:rPr lang="pt-BR" dirty="0" smtClean="0"/>
              <a:t>de lado </a:t>
            </a:r>
            <a:r>
              <a:rPr lang="pt-BR" dirty="0"/>
              <a:t>R em </a:t>
            </a:r>
            <a:r>
              <a:rPr lang="pt-BR" dirty="0" smtClean="0"/>
              <a:t>81 </a:t>
            </a:r>
            <a:r>
              <a:rPr lang="pt-BR" dirty="0"/>
              <a:t>partes iguais.</a:t>
            </a:r>
          </a:p>
        </p:txBody>
      </p:sp>
    </p:spTree>
    <p:extLst>
      <p:ext uri="{BB962C8B-B14F-4D97-AF65-F5344CB8AC3E}">
        <p14:creationId xmlns:p14="http://schemas.microsoft.com/office/powerpoint/2010/main" val="1426127176"/>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Área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084" y="1052736"/>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mc:AlternateContent xmlns:mc="http://schemas.openxmlformats.org/markup-compatibility/2006" xmlns:a14="http://schemas.microsoft.com/office/drawing/2010/main">
        <mc:Choice Requires="a14">
          <p:sp>
            <p:nvSpPr>
              <p:cNvPr id="10" name="CaixaDeTexto 9"/>
              <p:cNvSpPr txBox="1"/>
              <p:nvPr/>
            </p:nvSpPr>
            <p:spPr>
              <a:xfrm>
                <a:off x="6205568" y="2060848"/>
                <a:ext cx="1675074" cy="7146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BR" i="1" smtClean="0">
                          <a:latin typeface="Cambria Math"/>
                        </a:rPr>
                        <m:t>𝐴</m:t>
                      </m:r>
                      <m:r>
                        <a:rPr lang="pt-BR" b="0" i="1" smtClean="0">
                          <a:latin typeface="Cambria Math"/>
                        </a:rPr>
                        <m:t>&lt;4</m:t>
                      </m:r>
                      <m:d>
                        <m:dPr>
                          <m:ctrlPr>
                            <a:rPr lang="pt-BR" b="0" i="1" smtClean="0">
                              <a:latin typeface="Cambria Math"/>
                            </a:rPr>
                          </m:ctrlPr>
                        </m:dPr>
                        <m:e>
                          <m:f>
                            <m:fPr>
                              <m:ctrlPr>
                                <a:rPr lang="pt-BR" i="1">
                                  <a:latin typeface="Cambria Math"/>
                                </a:rPr>
                              </m:ctrlPr>
                            </m:fPr>
                            <m:num>
                              <m:r>
                                <a:rPr lang="pt-BR" b="0" i="1" smtClean="0">
                                  <a:latin typeface="Cambria Math"/>
                                </a:rPr>
                                <m:t>64</m:t>
                              </m:r>
                            </m:num>
                            <m:den>
                              <m:r>
                                <a:rPr lang="pt-BR" b="0" i="1" smtClean="0">
                                  <a:latin typeface="Cambria Math"/>
                                </a:rPr>
                                <m:t>81</m:t>
                              </m:r>
                            </m:den>
                          </m:f>
                        </m:e>
                      </m:d>
                      <m:sSup>
                        <m:sSupPr>
                          <m:ctrlPr>
                            <a:rPr lang="pt-BR" b="0" i="1" smtClean="0">
                              <a:latin typeface="Cambria Math"/>
                            </a:rPr>
                          </m:ctrlPr>
                        </m:sSupPr>
                        <m:e>
                          <m:r>
                            <a:rPr lang="pt-BR" b="0" i="1" smtClean="0">
                              <a:latin typeface="Cambria Math"/>
                            </a:rPr>
                            <m:t>𝑅</m:t>
                          </m:r>
                        </m:e>
                        <m:sup>
                          <m:r>
                            <a:rPr lang="pt-BR" b="0" i="1" smtClean="0">
                              <a:latin typeface="Cambria Math"/>
                            </a:rPr>
                            <m:t>2</m:t>
                          </m:r>
                        </m:sup>
                      </m:sSup>
                    </m:oMath>
                  </m:oMathPara>
                </a14:m>
                <a:endParaRPr lang="pt-BR" dirty="0"/>
              </a:p>
            </p:txBody>
          </p:sp>
        </mc:Choice>
        <mc:Fallback xmlns="">
          <p:sp>
            <p:nvSpPr>
              <p:cNvPr id="10" name="CaixaDeTexto 9"/>
              <p:cNvSpPr txBox="1">
                <a:spLocks noRot="1" noChangeAspect="1" noMove="1" noResize="1" noEditPoints="1" noAdjustHandles="1" noChangeArrowheads="1" noChangeShapeType="1" noTextEdit="1"/>
              </p:cNvSpPr>
              <p:nvPr/>
            </p:nvSpPr>
            <p:spPr>
              <a:xfrm>
                <a:off x="6205568" y="2060848"/>
                <a:ext cx="1675074" cy="714683"/>
              </a:xfrm>
              <a:prstGeom prst="rect">
                <a:avLst/>
              </a:prstGeom>
              <a:blipFill rotWithShape="1">
                <a:blip r:embed="rId5"/>
                <a:stretch>
                  <a:fillRect/>
                </a:stretch>
              </a:blipFill>
            </p:spPr>
            <p:txBody>
              <a:bodyPr/>
              <a:lstStyle/>
              <a:p>
                <a:r>
                  <a:rPr lang="pt-BR">
                    <a:noFill/>
                  </a:rPr>
                  <a:t> </a:t>
                </a:r>
              </a:p>
            </p:txBody>
          </p:sp>
        </mc:Fallback>
      </mc:AlternateContent>
    </p:spTree>
    <p:extLst>
      <p:ext uri="{BB962C8B-B14F-4D97-AF65-F5344CB8AC3E}">
        <p14:creationId xmlns:p14="http://schemas.microsoft.com/office/powerpoint/2010/main" val="1176702964"/>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Área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084" y="1052736"/>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mc:AlternateContent xmlns:mc="http://schemas.openxmlformats.org/markup-compatibility/2006" xmlns:a14="http://schemas.microsoft.com/office/drawing/2010/main">
        <mc:Choice Requires="a14">
          <p:sp>
            <p:nvSpPr>
              <p:cNvPr id="10" name="CaixaDeTexto 9"/>
              <p:cNvSpPr txBox="1"/>
              <p:nvPr/>
            </p:nvSpPr>
            <p:spPr>
              <a:xfrm>
                <a:off x="6205568" y="2060848"/>
                <a:ext cx="1675074" cy="7146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BR" i="1" smtClean="0">
                          <a:latin typeface="Cambria Math"/>
                        </a:rPr>
                        <m:t>𝐴</m:t>
                      </m:r>
                      <m:r>
                        <a:rPr lang="pt-BR" b="0" i="1" smtClean="0">
                          <a:latin typeface="Cambria Math"/>
                        </a:rPr>
                        <m:t>&lt;4</m:t>
                      </m:r>
                      <m:d>
                        <m:dPr>
                          <m:ctrlPr>
                            <a:rPr lang="pt-BR" b="0" i="1" smtClean="0">
                              <a:latin typeface="Cambria Math"/>
                            </a:rPr>
                          </m:ctrlPr>
                        </m:dPr>
                        <m:e>
                          <m:f>
                            <m:fPr>
                              <m:ctrlPr>
                                <a:rPr lang="pt-BR" i="1">
                                  <a:latin typeface="Cambria Math"/>
                                </a:rPr>
                              </m:ctrlPr>
                            </m:fPr>
                            <m:num>
                              <m:r>
                                <a:rPr lang="pt-BR" b="0" i="1" smtClean="0">
                                  <a:latin typeface="Cambria Math"/>
                                </a:rPr>
                                <m:t>64</m:t>
                              </m:r>
                            </m:num>
                            <m:den>
                              <m:r>
                                <a:rPr lang="pt-BR" b="0" i="1" smtClean="0">
                                  <a:latin typeface="Cambria Math"/>
                                </a:rPr>
                                <m:t>81</m:t>
                              </m:r>
                            </m:den>
                          </m:f>
                        </m:e>
                      </m:d>
                      <m:sSup>
                        <m:sSupPr>
                          <m:ctrlPr>
                            <a:rPr lang="pt-BR" b="0" i="1" smtClean="0">
                              <a:latin typeface="Cambria Math"/>
                            </a:rPr>
                          </m:ctrlPr>
                        </m:sSupPr>
                        <m:e>
                          <m:r>
                            <a:rPr lang="pt-BR" b="0" i="1" smtClean="0">
                              <a:latin typeface="Cambria Math"/>
                            </a:rPr>
                            <m:t>𝑅</m:t>
                          </m:r>
                        </m:e>
                        <m:sup>
                          <m:r>
                            <a:rPr lang="pt-BR" b="0" i="1" smtClean="0">
                              <a:latin typeface="Cambria Math"/>
                            </a:rPr>
                            <m:t>2</m:t>
                          </m:r>
                        </m:sup>
                      </m:sSup>
                    </m:oMath>
                  </m:oMathPara>
                </a14:m>
                <a:endParaRPr lang="pt-BR" dirty="0"/>
              </a:p>
            </p:txBody>
          </p:sp>
        </mc:Choice>
        <mc:Fallback xmlns="">
          <p:sp>
            <p:nvSpPr>
              <p:cNvPr id="10" name="CaixaDeTexto 9"/>
              <p:cNvSpPr txBox="1">
                <a:spLocks noRot="1" noChangeAspect="1" noMove="1" noResize="1" noEditPoints="1" noAdjustHandles="1" noChangeArrowheads="1" noChangeShapeType="1" noTextEdit="1"/>
              </p:cNvSpPr>
              <p:nvPr/>
            </p:nvSpPr>
            <p:spPr>
              <a:xfrm>
                <a:off x="6205568" y="2060848"/>
                <a:ext cx="1675074" cy="714683"/>
              </a:xfrm>
              <a:prstGeom prst="rect">
                <a:avLst/>
              </a:prstGeom>
              <a:blipFill rotWithShape="1">
                <a:blip r:embed="rId5"/>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7" name="Retângulo 6"/>
              <p:cNvSpPr/>
              <p:nvPr/>
            </p:nvSpPr>
            <p:spPr>
              <a:xfrm>
                <a:off x="6358429" y="3244334"/>
                <a:ext cx="1274964" cy="369332"/>
              </a:xfrm>
              <a:prstGeom prst="rect">
                <a:avLst/>
              </a:prstGeom>
            </p:spPr>
            <p:txBody>
              <a:bodyPr wrap="none">
                <a:spAutoFit/>
              </a:bodyPr>
              <a:lstStyle/>
              <a:p>
                <a:r>
                  <a:rPr lang="pt-BR" i="1" dirty="0" smtClean="0"/>
                  <a:t>𝐴 </a:t>
                </a:r>
                <a:r>
                  <a:rPr lang="pt-BR" dirty="0" smtClean="0"/>
                  <a:t>≈ 3</a:t>
                </a:r>
                <a:r>
                  <a:rPr lang="pt-BR" i="1" dirty="0" smtClean="0"/>
                  <a:t>, </a:t>
                </a:r>
                <a:r>
                  <a:rPr lang="pt-BR" dirty="0" smtClean="0"/>
                  <a:t>16</a:t>
                </a:r>
                <a14:m>
                  <m:oMath xmlns:m="http://schemas.openxmlformats.org/officeDocument/2006/math">
                    <m:sSup>
                      <m:sSupPr>
                        <m:ctrlPr>
                          <a:rPr lang="pt-BR" i="1">
                            <a:latin typeface="Cambria Math"/>
                          </a:rPr>
                        </m:ctrlPr>
                      </m:sSupPr>
                      <m:e>
                        <m:r>
                          <a:rPr lang="pt-BR" i="1">
                            <a:latin typeface="Cambria Math"/>
                          </a:rPr>
                          <m:t>𝑅</m:t>
                        </m:r>
                      </m:e>
                      <m:sup>
                        <m:r>
                          <a:rPr lang="pt-BR" i="1">
                            <a:latin typeface="Cambria Math"/>
                          </a:rPr>
                          <m:t>2</m:t>
                        </m:r>
                      </m:sup>
                    </m:sSup>
                  </m:oMath>
                </a14:m>
                <a:endParaRPr lang="pt-BR" dirty="0"/>
              </a:p>
            </p:txBody>
          </p:sp>
        </mc:Choice>
        <mc:Fallback xmlns="">
          <p:sp>
            <p:nvSpPr>
              <p:cNvPr id="7" name="Retângulo 6"/>
              <p:cNvSpPr>
                <a:spLocks noRot="1" noChangeAspect="1" noMove="1" noResize="1" noEditPoints="1" noAdjustHandles="1" noChangeArrowheads="1" noChangeShapeType="1" noTextEdit="1"/>
              </p:cNvSpPr>
              <p:nvPr/>
            </p:nvSpPr>
            <p:spPr>
              <a:xfrm>
                <a:off x="6358429" y="3244334"/>
                <a:ext cx="1274964" cy="369332"/>
              </a:xfrm>
              <a:prstGeom prst="rect">
                <a:avLst/>
              </a:prstGeom>
              <a:blipFill rotWithShape="1">
                <a:blip r:embed="rId6"/>
                <a:stretch>
                  <a:fillRect l="-3828" t="-11475" b="-24590"/>
                </a:stretch>
              </a:blipFill>
            </p:spPr>
            <p:txBody>
              <a:bodyPr/>
              <a:lstStyle/>
              <a:p>
                <a:r>
                  <a:rPr lang="pt-BR">
                    <a:noFill/>
                  </a:rPr>
                  <a:t> </a:t>
                </a:r>
              </a:p>
            </p:txBody>
          </p:sp>
        </mc:Fallback>
      </mc:AlternateContent>
    </p:spTree>
    <p:extLst>
      <p:ext uri="{BB962C8B-B14F-4D97-AF65-F5344CB8AC3E}">
        <p14:creationId xmlns:p14="http://schemas.microsoft.com/office/powerpoint/2010/main" val="4022299623"/>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Área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p:cNvSpPr/>
          <p:nvPr/>
        </p:nvSpPr>
        <p:spPr>
          <a:xfrm>
            <a:off x="1259632" y="5833337"/>
            <a:ext cx="6480720" cy="369332"/>
          </a:xfrm>
          <a:prstGeom prst="rect">
            <a:avLst/>
          </a:prstGeom>
        </p:spPr>
        <p:txBody>
          <a:bodyPr wrap="square">
            <a:spAutoFit/>
          </a:bodyPr>
          <a:lstStyle/>
          <a:p>
            <a:pPr algn="ctr"/>
            <a:r>
              <a:rPr lang="pt-BR" dirty="0"/>
              <a:t>D</a:t>
            </a:r>
            <a:r>
              <a:rPr lang="pt-BR" dirty="0" smtClean="0"/>
              <a:t>ivisão </a:t>
            </a:r>
            <a:r>
              <a:rPr lang="pt-BR" dirty="0"/>
              <a:t>do quadrado </a:t>
            </a:r>
            <a:r>
              <a:rPr lang="pt-BR" dirty="0" smtClean="0"/>
              <a:t>de lado </a:t>
            </a:r>
            <a:r>
              <a:rPr lang="pt-BR" dirty="0"/>
              <a:t>R em </a:t>
            </a:r>
            <a:r>
              <a:rPr lang="pt-BR" dirty="0" smtClean="0"/>
              <a:t>324 </a:t>
            </a:r>
            <a:r>
              <a:rPr lang="pt-BR" dirty="0"/>
              <a:t>partes iguais.</a:t>
            </a:r>
          </a:p>
        </p:txBody>
      </p:sp>
    </p:spTree>
    <p:extLst>
      <p:ext uri="{BB962C8B-B14F-4D97-AF65-F5344CB8AC3E}">
        <p14:creationId xmlns:p14="http://schemas.microsoft.com/office/powerpoint/2010/main" val="2760825042"/>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Área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084" y="1124744"/>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mc:AlternateContent xmlns:mc="http://schemas.openxmlformats.org/markup-compatibility/2006" xmlns:a14="http://schemas.microsoft.com/office/drawing/2010/main">
        <mc:Choice Requires="a14">
          <p:sp>
            <p:nvSpPr>
              <p:cNvPr id="11" name="CaixaDeTexto 10"/>
              <p:cNvSpPr txBox="1"/>
              <p:nvPr/>
            </p:nvSpPr>
            <p:spPr>
              <a:xfrm>
                <a:off x="6205568" y="2060848"/>
                <a:ext cx="1803314" cy="7146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BR" i="1" smtClean="0">
                          <a:latin typeface="Cambria Math"/>
                        </a:rPr>
                        <m:t>𝐴</m:t>
                      </m:r>
                      <m:r>
                        <a:rPr lang="pt-BR" b="0" i="1" smtClean="0">
                          <a:latin typeface="Cambria Math"/>
                        </a:rPr>
                        <m:t>&lt;4</m:t>
                      </m:r>
                      <m:d>
                        <m:dPr>
                          <m:ctrlPr>
                            <a:rPr lang="pt-BR" b="0" i="1" smtClean="0">
                              <a:latin typeface="Cambria Math"/>
                            </a:rPr>
                          </m:ctrlPr>
                        </m:dPr>
                        <m:e>
                          <m:f>
                            <m:fPr>
                              <m:ctrlPr>
                                <a:rPr lang="pt-BR" i="1">
                                  <a:latin typeface="Cambria Math"/>
                                </a:rPr>
                              </m:ctrlPr>
                            </m:fPr>
                            <m:num>
                              <m:r>
                                <a:rPr lang="pt-BR" b="0" i="1" smtClean="0">
                                  <a:latin typeface="Cambria Math"/>
                                </a:rPr>
                                <m:t>255</m:t>
                              </m:r>
                            </m:num>
                            <m:den>
                              <m:r>
                                <a:rPr lang="pt-BR" b="0" i="1" smtClean="0">
                                  <a:latin typeface="Cambria Math"/>
                                </a:rPr>
                                <m:t>324</m:t>
                              </m:r>
                            </m:den>
                          </m:f>
                        </m:e>
                      </m:d>
                      <m:sSup>
                        <m:sSupPr>
                          <m:ctrlPr>
                            <a:rPr lang="pt-BR" b="0" i="1" smtClean="0">
                              <a:latin typeface="Cambria Math"/>
                            </a:rPr>
                          </m:ctrlPr>
                        </m:sSupPr>
                        <m:e>
                          <m:r>
                            <a:rPr lang="pt-BR" b="0" i="1" smtClean="0">
                              <a:latin typeface="Cambria Math"/>
                            </a:rPr>
                            <m:t>𝑅</m:t>
                          </m:r>
                        </m:e>
                        <m:sup>
                          <m:r>
                            <a:rPr lang="pt-BR" b="0" i="1" smtClean="0">
                              <a:latin typeface="Cambria Math"/>
                            </a:rPr>
                            <m:t>2</m:t>
                          </m:r>
                        </m:sup>
                      </m:sSup>
                    </m:oMath>
                  </m:oMathPara>
                </a14:m>
                <a:endParaRPr lang="pt-BR" dirty="0"/>
              </a:p>
            </p:txBody>
          </p:sp>
        </mc:Choice>
        <mc:Fallback xmlns="">
          <p:sp>
            <p:nvSpPr>
              <p:cNvPr id="11" name="CaixaDeTexto 10"/>
              <p:cNvSpPr txBox="1">
                <a:spLocks noRot="1" noChangeAspect="1" noMove="1" noResize="1" noEditPoints="1" noAdjustHandles="1" noChangeArrowheads="1" noChangeShapeType="1" noTextEdit="1"/>
              </p:cNvSpPr>
              <p:nvPr/>
            </p:nvSpPr>
            <p:spPr>
              <a:xfrm>
                <a:off x="6205568" y="2060848"/>
                <a:ext cx="1803314" cy="714683"/>
              </a:xfrm>
              <a:prstGeom prst="rect">
                <a:avLst/>
              </a:prstGeom>
              <a:blipFill rotWithShape="1">
                <a:blip r:embed="rId5"/>
                <a:stretch>
                  <a:fillRect/>
                </a:stretch>
              </a:blipFill>
            </p:spPr>
            <p:txBody>
              <a:bodyPr/>
              <a:lstStyle/>
              <a:p>
                <a:r>
                  <a:rPr lang="pt-BR">
                    <a:noFill/>
                  </a:rPr>
                  <a:t> </a:t>
                </a:r>
              </a:p>
            </p:txBody>
          </p:sp>
        </mc:Fallback>
      </mc:AlternateContent>
    </p:spTree>
    <p:extLst>
      <p:ext uri="{BB962C8B-B14F-4D97-AF65-F5344CB8AC3E}">
        <p14:creationId xmlns:p14="http://schemas.microsoft.com/office/powerpoint/2010/main" val="2534168843"/>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Área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084" y="1124744"/>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mc:AlternateContent xmlns:mc="http://schemas.openxmlformats.org/markup-compatibility/2006" xmlns:a14="http://schemas.microsoft.com/office/drawing/2010/main">
        <mc:Choice Requires="a14">
          <p:sp>
            <p:nvSpPr>
              <p:cNvPr id="11" name="CaixaDeTexto 10"/>
              <p:cNvSpPr txBox="1"/>
              <p:nvPr/>
            </p:nvSpPr>
            <p:spPr>
              <a:xfrm>
                <a:off x="6205568" y="2060848"/>
                <a:ext cx="1803314" cy="7146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BR" i="1" smtClean="0">
                          <a:latin typeface="Cambria Math"/>
                        </a:rPr>
                        <m:t>𝐴</m:t>
                      </m:r>
                      <m:r>
                        <a:rPr lang="pt-BR" b="0" i="1" smtClean="0">
                          <a:latin typeface="Cambria Math"/>
                        </a:rPr>
                        <m:t>&lt;4</m:t>
                      </m:r>
                      <m:d>
                        <m:dPr>
                          <m:ctrlPr>
                            <a:rPr lang="pt-BR" b="0" i="1" smtClean="0">
                              <a:latin typeface="Cambria Math"/>
                            </a:rPr>
                          </m:ctrlPr>
                        </m:dPr>
                        <m:e>
                          <m:f>
                            <m:fPr>
                              <m:ctrlPr>
                                <a:rPr lang="pt-BR" i="1">
                                  <a:latin typeface="Cambria Math"/>
                                </a:rPr>
                              </m:ctrlPr>
                            </m:fPr>
                            <m:num>
                              <m:r>
                                <a:rPr lang="pt-BR" b="0" i="1" smtClean="0">
                                  <a:latin typeface="Cambria Math"/>
                                </a:rPr>
                                <m:t>255</m:t>
                              </m:r>
                            </m:num>
                            <m:den>
                              <m:r>
                                <a:rPr lang="pt-BR" b="0" i="1" smtClean="0">
                                  <a:latin typeface="Cambria Math"/>
                                </a:rPr>
                                <m:t>324</m:t>
                              </m:r>
                            </m:den>
                          </m:f>
                        </m:e>
                      </m:d>
                      <m:sSup>
                        <m:sSupPr>
                          <m:ctrlPr>
                            <a:rPr lang="pt-BR" b="0" i="1" smtClean="0">
                              <a:latin typeface="Cambria Math"/>
                            </a:rPr>
                          </m:ctrlPr>
                        </m:sSupPr>
                        <m:e>
                          <m:r>
                            <a:rPr lang="pt-BR" b="0" i="1" smtClean="0">
                              <a:latin typeface="Cambria Math"/>
                            </a:rPr>
                            <m:t>𝑅</m:t>
                          </m:r>
                        </m:e>
                        <m:sup>
                          <m:r>
                            <a:rPr lang="pt-BR" b="0" i="1" smtClean="0">
                              <a:latin typeface="Cambria Math"/>
                            </a:rPr>
                            <m:t>2</m:t>
                          </m:r>
                        </m:sup>
                      </m:sSup>
                    </m:oMath>
                  </m:oMathPara>
                </a14:m>
                <a:endParaRPr lang="pt-BR" dirty="0"/>
              </a:p>
            </p:txBody>
          </p:sp>
        </mc:Choice>
        <mc:Fallback xmlns="">
          <p:sp>
            <p:nvSpPr>
              <p:cNvPr id="11" name="CaixaDeTexto 10"/>
              <p:cNvSpPr txBox="1">
                <a:spLocks noRot="1" noChangeAspect="1" noMove="1" noResize="1" noEditPoints="1" noAdjustHandles="1" noChangeArrowheads="1" noChangeShapeType="1" noTextEdit="1"/>
              </p:cNvSpPr>
              <p:nvPr/>
            </p:nvSpPr>
            <p:spPr>
              <a:xfrm>
                <a:off x="6205568" y="2060848"/>
                <a:ext cx="1803314" cy="714683"/>
              </a:xfrm>
              <a:prstGeom prst="rect">
                <a:avLst/>
              </a:prstGeom>
              <a:blipFill rotWithShape="1">
                <a:blip r:embed="rId4"/>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7" name="Retângulo 6"/>
              <p:cNvSpPr/>
              <p:nvPr/>
            </p:nvSpPr>
            <p:spPr>
              <a:xfrm>
                <a:off x="6358429" y="3244334"/>
                <a:ext cx="1274964" cy="369332"/>
              </a:xfrm>
              <a:prstGeom prst="rect">
                <a:avLst/>
              </a:prstGeom>
            </p:spPr>
            <p:txBody>
              <a:bodyPr wrap="none">
                <a:spAutoFit/>
              </a:bodyPr>
              <a:lstStyle/>
              <a:p>
                <a:r>
                  <a:rPr lang="pt-BR" i="1" dirty="0" smtClean="0"/>
                  <a:t>𝐴 </a:t>
                </a:r>
                <a:r>
                  <a:rPr lang="pt-BR" dirty="0" smtClean="0"/>
                  <a:t>≈ 3</a:t>
                </a:r>
                <a:r>
                  <a:rPr lang="pt-BR" i="1" dirty="0" smtClean="0"/>
                  <a:t>, </a:t>
                </a:r>
                <a:r>
                  <a:rPr lang="pt-BR" dirty="0" smtClean="0"/>
                  <a:t>14</a:t>
                </a:r>
                <a14:m>
                  <m:oMath xmlns:m="http://schemas.openxmlformats.org/officeDocument/2006/math">
                    <m:sSup>
                      <m:sSupPr>
                        <m:ctrlPr>
                          <a:rPr lang="pt-BR" i="1">
                            <a:latin typeface="Cambria Math"/>
                          </a:rPr>
                        </m:ctrlPr>
                      </m:sSupPr>
                      <m:e>
                        <m:r>
                          <a:rPr lang="pt-BR" i="1">
                            <a:latin typeface="Cambria Math"/>
                          </a:rPr>
                          <m:t>𝑅</m:t>
                        </m:r>
                      </m:e>
                      <m:sup>
                        <m:r>
                          <a:rPr lang="pt-BR" i="1">
                            <a:latin typeface="Cambria Math"/>
                          </a:rPr>
                          <m:t>2</m:t>
                        </m:r>
                      </m:sup>
                    </m:sSup>
                  </m:oMath>
                </a14:m>
                <a:endParaRPr lang="pt-BR" dirty="0"/>
              </a:p>
            </p:txBody>
          </p:sp>
        </mc:Choice>
        <mc:Fallback xmlns="">
          <p:sp>
            <p:nvSpPr>
              <p:cNvPr id="7" name="Retângulo 6"/>
              <p:cNvSpPr>
                <a:spLocks noRot="1" noChangeAspect="1" noMove="1" noResize="1" noEditPoints="1" noAdjustHandles="1" noChangeArrowheads="1" noChangeShapeType="1" noTextEdit="1"/>
              </p:cNvSpPr>
              <p:nvPr/>
            </p:nvSpPr>
            <p:spPr>
              <a:xfrm>
                <a:off x="6358429" y="3244334"/>
                <a:ext cx="1274964" cy="369332"/>
              </a:xfrm>
              <a:prstGeom prst="rect">
                <a:avLst/>
              </a:prstGeom>
              <a:blipFill rotWithShape="1">
                <a:blip r:embed="rId5"/>
                <a:stretch>
                  <a:fillRect l="-3828" t="-11475" b="-24590"/>
                </a:stretch>
              </a:blipFill>
            </p:spPr>
            <p:txBody>
              <a:bodyPr/>
              <a:lstStyle/>
              <a:p>
                <a:r>
                  <a:rPr lang="pt-BR">
                    <a:noFill/>
                  </a:rPr>
                  <a:t> </a:t>
                </a:r>
              </a:p>
            </p:txBody>
          </p:sp>
        </mc:Fallback>
      </mc:AlternateContent>
      <p:sp>
        <p:nvSpPr>
          <p:cNvPr id="9" name="CaixaDeTexto 8"/>
          <p:cNvSpPr txBox="1"/>
          <p:nvPr/>
        </p:nvSpPr>
        <p:spPr>
          <a:xfrm>
            <a:off x="8137399" y="6448980"/>
            <a:ext cx="611065" cy="292388"/>
          </a:xfrm>
          <a:prstGeom prst="rect">
            <a:avLst/>
          </a:prstGeom>
          <a:noFill/>
        </p:spPr>
        <p:txBody>
          <a:bodyPr wrap="none" rtlCol="0">
            <a:spAutoFit/>
          </a:bodyPr>
          <a:lstStyle/>
          <a:p>
            <a:r>
              <a:rPr lang="pt-BR" sz="1300" dirty="0" smtClean="0">
                <a:solidFill>
                  <a:schemeClr val="bg1"/>
                </a:solidFill>
              </a:rPr>
              <a:t>Aula 2</a:t>
            </a:r>
            <a:endParaRPr lang="pt-BR" sz="1300" dirty="0">
              <a:solidFill>
                <a:schemeClr val="bg1"/>
              </a:solidFill>
            </a:endParaRPr>
          </a:p>
        </p:txBody>
      </p:sp>
      <p:sp>
        <p:nvSpPr>
          <p:cNvPr id="10" name="Seta entalhada para a direita 9">
            <a:hlinkClick r:id="rId6"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1237892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0"/>
            <a:r>
              <a:rPr lang="pt-BR" dirty="0"/>
              <a:t>Aula 1 – Descrição do Plano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CaixaDeTexto 4"/>
          <p:cNvSpPr txBox="1"/>
          <p:nvPr/>
        </p:nvSpPr>
        <p:spPr>
          <a:xfrm>
            <a:off x="611560" y="4652385"/>
            <a:ext cx="8540247" cy="369332"/>
          </a:xfrm>
          <a:prstGeom prst="rect">
            <a:avLst/>
          </a:prstGeom>
          <a:noFill/>
        </p:spPr>
        <p:txBody>
          <a:bodyPr wrap="square" rtlCol="0">
            <a:spAutoFit/>
          </a:bodyPr>
          <a:lstStyle/>
          <a:p>
            <a:r>
              <a:rPr lang="pt-BR" dirty="0" smtClean="0"/>
              <a:t>Traçamos um </a:t>
            </a:r>
            <a:r>
              <a:rPr lang="pt-BR" dirty="0"/>
              <a:t>segmento reta do ponto externo ao lado esquerdo ao terceiro </a:t>
            </a:r>
            <a:r>
              <a:rPr lang="pt-BR" dirty="0" smtClean="0"/>
              <a:t>ponto.</a:t>
            </a:r>
            <a:endParaRPr lang="pt-BR" dirty="0"/>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980290489"/>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Área da Circunferência</a:t>
            </a:r>
          </a:p>
        </p:txBody>
      </p:sp>
      <p:sp>
        <p:nvSpPr>
          <p:cNvPr id="5" name="Seta entalhada para a direita 4">
            <a:hlinkClick r:id="rId2"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884741" y="1851462"/>
            <a:ext cx="6999627" cy="646331"/>
          </a:xfrm>
          <a:prstGeom prst="rect">
            <a:avLst/>
          </a:prstGeom>
        </p:spPr>
        <p:txBody>
          <a:bodyPr wrap="square">
            <a:spAutoFit/>
          </a:bodyPr>
          <a:lstStyle/>
          <a:p>
            <a:r>
              <a:rPr lang="pt-BR" dirty="0"/>
              <a:t>Se chamarmos essa constante de </a:t>
            </a:r>
            <a:r>
              <a:rPr lang="pt-BR" i="1" dirty="0"/>
              <a:t>𝜋</a:t>
            </a:r>
            <a:r>
              <a:rPr lang="pt-BR" dirty="0"/>
              <a:t>, ficaremos com o seguinte resultado:</a:t>
            </a:r>
          </a:p>
          <a:p>
            <a:endParaRPr lang="pt-BR" dirty="0"/>
          </a:p>
        </p:txBody>
      </p:sp>
    </p:spTree>
    <p:extLst>
      <p:ext uri="{BB962C8B-B14F-4D97-AF65-F5344CB8AC3E}">
        <p14:creationId xmlns:p14="http://schemas.microsoft.com/office/powerpoint/2010/main" val="2067029924"/>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2 – Área da Circunferência</a:t>
            </a:r>
          </a:p>
        </p:txBody>
      </p:sp>
      <p:sp>
        <p:nvSpPr>
          <p:cNvPr id="5" name="Seta entalhada para a direita 4">
            <a:hlinkClick r:id="rId2"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884741" y="1851462"/>
            <a:ext cx="6999627" cy="646331"/>
          </a:xfrm>
          <a:prstGeom prst="rect">
            <a:avLst/>
          </a:prstGeom>
        </p:spPr>
        <p:txBody>
          <a:bodyPr wrap="square">
            <a:spAutoFit/>
          </a:bodyPr>
          <a:lstStyle/>
          <a:p>
            <a:r>
              <a:rPr lang="pt-BR" dirty="0"/>
              <a:t>Se chamarmos essa constante de </a:t>
            </a:r>
            <a:r>
              <a:rPr lang="pt-BR" i="1" dirty="0"/>
              <a:t>𝜋</a:t>
            </a:r>
            <a:r>
              <a:rPr lang="pt-BR" dirty="0"/>
              <a:t>, ficaremos com o seguinte resultado:</a:t>
            </a:r>
          </a:p>
          <a:p>
            <a:endParaRPr lang="pt-BR" dirty="0"/>
          </a:p>
        </p:txBody>
      </p:sp>
      <mc:AlternateContent xmlns:mc="http://schemas.openxmlformats.org/markup-compatibility/2006" xmlns:a14="http://schemas.microsoft.com/office/drawing/2010/main">
        <mc:Choice Requires="a14">
          <p:sp>
            <p:nvSpPr>
              <p:cNvPr id="7" name="Retângulo 6"/>
              <p:cNvSpPr/>
              <p:nvPr/>
            </p:nvSpPr>
            <p:spPr>
              <a:xfrm>
                <a:off x="3880922" y="3664424"/>
                <a:ext cx="949555" cy="369332"/>
              </a:xfrm>
              <a:prstGeom prst="rect">
                <a:avLst/>
              </a:prstGeom>
            </p:spPr>
            <p:txBody>
              <a:bodyPr wrap="none">
                <a:spAutoFit/>
              </a:bodyPr>
              <a:lstStyle/>
              <a:p>
                <a:r>
                  <a:rPr lang="pt-BR" i="1" dirty="0" smtClean="0"/>
                  <a:t>𝐴 </a:t>
                </a:r>
                <a:r>
                  <a:rPr lang="pt-BR" dirty="0" smtClean="0"/>
                  <a:t>=</a:t>
                </a:r>
                <a:r>
                  <a:rPr lang="pt-BR" i="1" dirty="0"/>
                  <a:t>𝜋</a:t>
                </a:r>
                <a:r>
                  <a:rPr lang="pt-BR" dirty="0"/>
                  <a:t> </a:t>
                </a:r>
                <a14:m>
                  <m:oMath xmlns:m="http://schemas.openxmlformats.org/officeDocument/2006/math">
                    <m:sSup>
                      <m:sSupPr>
                        <m:ctrlPr>
                          <a:rPr lang="pt-BR" i="1" smtClean="0">
                            <a:latin typeface="Cambria Math"/>
                          </a:rPr>
                        </m:ctrlPr>
                      </m:sSupPr>
                      <m:e>
                        <m:r>
                          <a:rPr lang="pt-BR" i="1">
                            <a:latin typeface="Cambria Math"/>
                          </a:rPr>
                          <m:t>𝑅</m:t>
                        </m:r>
                      </m:e>
                      <m:sup>
                        <m:r>
                          <a:rPr lang="pt-BR" i="1">
                            <a:latin typeface="Cambria Math"/>
                          </a:rPr>
                          <m:t>2</m:t>
                        </m:r>
                      </m:sup>
                    </m:sSup>
                  </m:oMath>
                </a14:m>
                <a:endParaRPr lang="pt-BR" dirty="0"/>
              </a:p>
            </p:txBody>
          </p:sp>
        </mc:Choice>
        <mc:Fallback xmlns="">
          <p:sp>
            <p:nvSpPr>
              <p:cNvPr id="7" name="Retângulo 6"/>
              <p:cNvSpPr>
                <a:spLocks noRot="1" noChangeAspect="1" noMove="1" noResize="1" noEditPoints="1" noAdjustHandles="1" noChangeArrowheads="1" noChangeShapeType="1" noTextEdit="1"/>
              </p:cNvSpPr>
              <p:nvPr/>
            </p:nvSpPr>
            <p:spPr>
              <a:xfrm>
                <a:off x="3880922" y="3664424"/>
                <a:ext cx="949555" cy="369332"/>
              </a:xfrm>
              <a:prstGeom prst="rect">
                <a:avLst/>
              </a:prstGeom>
              <a:blipFill rotWithShape="1">
                <a:blip r:embed="rId3"/>
                <a:stretch>
                  <a:fillRect l="-5806" t="-11475" b="-24590"/>
                </a:stretch>
              </a:blipFill>
            </p:spPr>
            <p:txBody>
              <a:bodyPr/>
              <a:lstStyle/>
              <a:p>
                <a:r>
                  <a:rPr lang="pt-BR">
                    <a:noFill/>
                  </a:rPr>
                  <a:t> </a:t>
                </a:r>
              </a:p>
            </p:txBody>
          </p:sp>
        </mc:Fallback>
      </mc:AlternateContent>
      <p:sp>
        <p:nvSpPr>
          <p:cNvPr id="9" name="Seta em forma de U 8">
            <a:hlinkClick r:id="rId4" action="ppaction://hlinksldjump"/>
          </p:cNvPr>
          <p:cNvSpPr/>
          <p:nvPr/>
        </p:nvSpPr>
        <p:spPr>
          <a:xfrm rot="5400000" flipH="1">
            <a:off x="8241764" y="6162660"/>
            <a:ext cx="504056" cy="509343"/>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10" name="CaixaDeTexto 9"/>
          <p:cNvSpPr txBox="1"/>
          <p:nvPr/>
        </p:nvSpPr>
        <p:spPr>
          <a:xfrm>
            <a:off x="8137399" y="6448980"/>
            <a:ext cx="611065" cy="292388"/>
          </a:xfrm>
          <a:prstGeom prst="rect">
            <a:avLst/>
          </a:prstGeom>
          <a:noFill/>
        </p:spPr>
        <p:txBody>
          <a:bodyPr wrap="none" rtlCol="0">
            <a:spAutoFit/>
          </a:bodyPr>
          <a:lstStyle/>
          <a:p>
            <a:r>
              <a:rPr lang="pt-BR" sz="1300" dirty="0" smtClean="0">
                <a:solidFill>
                  <a:schemeClr val="bg1"/>
                </a:solidFill>
              </a:rPr>
              <a:t>Aula 2</a:t>
            </a:r>
            <a:endParaRPr lang="pt-BR" sz="1300" dirty="0">
              <a:solidFill>
                <a:schemeClr val="bg1"/>
              </a:solidFill>
            </a:endParaRPr>
          </a:p>
        </p:txBody>
      </p:sp>
    </p:spTree>
    <p:extLst>
      <p:ext uri="{BB962C8B-B14F-4D97-AF65-F5344CB8AC3E}">
        <p14:creationId xmlns:p14="http://schemas.microsoft.com/office/powerpoint/2010/main" val="2564977111"/>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2 – Perímetro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632738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2 – Perímetro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p:cNvSpPr/>
          <p:nvPr/>
        </p:nvSpPr>
        <p:spPr>
          <a:xfrm>
            <a:off x="2195736" y="6039363"/>
            <a:ext cx="4572000" cy="369332"/>
          </a:xfrm>
          <a:prstGeom prst="rect">
            <a:avLst/>
          </a:prstGeom>
        </p:spPr>
        <p:txBody>
          <a:bodyPr>
            <a:spAutoFit/>
          </a:bodyPr>
          <a:lstStyle/>
          <a:p>
            <a:r>
              <a:rPr lang="pt-BR" dirty="0"/>
              <a:t>Representação do circulo de raio </a:t>
            </a:r>
            <a:r>
              <a:rPr lang="pt-BR" dirty="0" smtClean="0"/>
              <a:t>R.</a:t>
            </a:r>
            <a:endParaRPr lang="pt-BR" dirty="0"/>
          </a:p>
        </p:txBody>
      </p:sp>
    </p:spTree>
    <p:extLst>
      <p:ext uri="{BB962C8B-B14F-4D97-AF65-F5344CB8AC3E}">
        <p14:creationId xmlns:p14="http://schemas.microsoft.com/office/powerpoint/2010/main" val="2292670506"/>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2 – Perímetro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529390447"/>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2 – Perímetro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2195736" y="6039363"/>
            <a:ext cx="4572000" cy="369332"/>
          </a:xfrm>
          <a:prstGeom prst="rect">
            <a:avLst/>
          </a:prstGeom>
        </p:spPr>
        <p:txBody>
          <a:bodyPr>
            <a:spAutoFit/>
          </a:bodyPr>
          <a:lstStyle/>
          <a:p>
            <a:r>
              <a:rPr lang="pt-BR" dirty="0"/>
              <a:t>Primeiro arco de </a:t>
            </a:r>
            <a:r>
              <a:rPr lang="pt-BR" dirty="0" smtClean="0"/>
              <a:t>circunferência.</a:t>
            </a:r>
            <a:endParaRPr lang="pt-BR" dirty="0"/>
          </a:p>
        </p:txBody>
      </p:sp>
    </p:spTree>
    <p:extLst>
      <p:ext uri="{BB962C8B-B14F-4D97-AF65-F5344CB8AC3E}">
        <p14:creationId xmlns:p14="http://schemas.microsoft.com/office/powerpoint/2010/main" val="4017162134"/>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2 – Perímetro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414371850"/>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2 – Perímetro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2195736" y="6039363"/>
            <a:ext cx="4572000" cy="369332"/>
          </a:xfrm>
          <a:prstGeom prst="rect">
            <a:avLst/>
          </a:prstGeom>
        </p:spPr>
        <p:txBody>
          <a:bodyPr>
            <a:spAutoFit/>
          </a:bodyPr>
          <a:lstStyle/>
          <a:p>
            <a:r>
              <a:rPr lang="pt-BR" dirty="0" smtClean="0"/>
              <a:t>Segundo </a:t>
            </a:r>
            <a:r>
              <a:rPr lang="pt-BR" dirty="0"/>
              <a:t>arco de </a:t>
            </a:r>
            <a:r>
              <a:rPr lang="pt-BR" dirty="0" smtClean="0"/>
              <a:t>circunferência.</a:t>
            </a:r>
            <a:endParaRPr lang="pt-BR" dirty="0"/>
          </a:p>
        </p:txBody>
      </p:sp>
    </p:spTree>
    <p:extLst>
      <p:ext uri="{BB962C8B-B14F-4D97-AF65-F5344CB8AC3E}">
        <p14:creationId xmlns:p14="http://schemas.microsoft.com/office/powerpoint/2010/main" val="3586239997"/>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2 – Perímetro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406166570"/>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2 – Perímetro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2195736" y="6039363"/>
            <a:ext cx="4572000" cy="369332"/>
          </a:xfrm>
          <a:prstGeom prst="rect">
            <a:avLst/>
          </a:prstGeom>
        </p:spPr>
        <p:txBody>
          <a:bodyPr>
            <a:spAutoFit/>
          </a:bodyPr>
          <a:lstStyle/>
          <a:p>
            <a:r>
              <a:rPr lang="pt-BR" dirty="0" smtClean="0"/>
              <a:t>Terceiro </a:t>
            </a:r>
            <a:r>
              <a:rPr lang="pt-BR" dirty="0"/>
              <a:t>arco de </a:t>
            </a:r>
            <a:r>
              <a:rPr lang="pt-BR" dirty="0" smtClean="0"/>
              <a:t>circunferência.</a:t>
            </a:r>
            <a:endParaRPr lang="pt-BR" dirty="0"/>
          </a:p>
        </p:txBody>
      </p:sp>
    </p:spTree>
    <p:extLst>
      <p:ext uri="{BB962C8B-B14F-4D97-AF65-F5344CB8AC3E}">
        <p14:creationId xmlns:p14="http://schemas.microsoft.com/office/powerpoint/2010/main" val="40600656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0"/>
            <a:r>
              <a:rPr lang="pt-BR" dirty="0"/>
              <a:t>Aula 1 – Descrição do Plano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20267141"/>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2 – Perímetro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799532308"/>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2 – Perímetro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1115616" y="6039363"/>
            <a:ext cx="7200800" cy="646331"/>
          </a:xfrm>
          <a:prstGeom prst="rect">
            <a:avLst/>
          </a:prstGeom>
        </p:spPr>
        <p:txBody>
          <a:bodyPr wrap="square">
            <a:spAutoFit/>
          </a:bodyPr>
          <a:lstStyle/>
          <a:p>
            <a:pPr algn="ctr"/>
            <a:r>
              <a:rPr lang="pt-BR" dirty="0"/>
              <a:t>Quatro arcos de circunferência que dividem a </a:t>
            </a:r>
            <a:r>
              <a:rPr lang="pt-BR" dirty="0" smtClean="0"/>
              <a:t>circunferência principal </a:t>
            </a:r>
            <a:r>
              <a:rPr lang="pt-BR" dirty="0"/>
              <a:t>em doze partes iguais. </a:t>
            </a:r>
          </a:p>
        </p:txBody>
      </p:sp>
    </p:spTree>
    <p:extLst>
      <p:ext uri="{BB962C8B-B14F-4D97-AF65-F5344CB8AC3E}">
        <p14:creationId xmlns:p14="http://schemas.microsoft.com/office/powerpoint/2010/main" val="2267807488"/>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2 – Perímetro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950697135"/>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2 – Perímetro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1115616" y="6039363"/>
            <a:ext cx="7200800" cy="369332"/>
          </a:xfrm>
          <a:prstGeom prst="rect">
            <a:avLst/>
          </a:prstGeom>
        </p:spPr>
        <p:txBody>
          <a:bodyPr wrap="square">
            <a:spAutoFit/>
          </a:bodyPr>
          <a:lstStyle/>
          <a:p>
            <a:r>
              <a:rPr lang="pt-BR" dirty="0" smtClean="0"/>
              <a:t>         Com </a:t>
            </a:r>
            <a:r>
              <a:rPr lang="pt-BR" dirty="0"/>
              <a:t>uma régua, uniremos os pontos do polígono.</a:t>
            </a:r>
          </a:p>
        </p:txBody>
      </p:sp>
    </p:spTree>
    <p:extLst>
      <p:ext uri="{BB962C8B-B14F-4D97-AF65-F5344CB8AC3E}">
        <p14:creationId xmlns:p14="http://schemas.microsoft.com/office/powerpoint/2010/main" val="2488811265"/>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2 – Perímetro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188743728"/>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2 – Perímetro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396830634"/>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2 – Perímetro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029623695"/>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2 – Perímetro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028094367"/>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2 – Perímetro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931216657"/>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2 – Perímetro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8432963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0"/>
            <a:r>
              <a:rPr lang="pt-BR" dirty="0"/>
              <a:t>Aula 1 – Descrição do Plano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CaixaDeTexto 4"/>
          <p:cNvSpPr txBox="1"/>
          <p:nvPr/>
        </p:nvSpPr>
        <p:spPr>
          <a:xfrm>
            <a:off x="395536" y="4652385"/>
            <a:ext cx="8756271" cy="646331"/>
          </a:xfrm>
          <a:prstGeom prst="rect">
            <a:avLst/>
          </a:prstGeom>
          <a:noFill/>
        </p:spPr>
        <p:txBody>
          <a:bodyPr wrap="square" rtlCol="0">
            <a:spAutoFit/>
          </a:bodyPr>
          <a:lstStyle/>
          <a:p>
            <a:pPr algn="ctr"/>
            <a:r>
              <a:rPr lang="pt-BR" dirty="0"/>
              <a:t>Marcamos </a:t>
            </a:r>
            <a:r>
              <a:rPr lang="pt-BR" dirty="0" smtClean="0"/>
              <a:t>um quarto </a:t>
            </a:r>
            <a:r>
              <a:rPr lang="pt-BR" dirty="0"/>
              <a:t>ponto no segmento de reta que une o terceiro ao ponto externo ao lado </a:t>
            </a:r>
            <a:r>
              <a:rPr lang="pt-BR" dirty="0" smtClean="0"/>
              <a:t>esquerdo.</a:t>
            </a:r>
            <a:endParaRPr lang="pt-BR" dirty="0"/>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912989495"/>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2 – Perímetro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54133484"/>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2 – Perímetro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846412151"/>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2 – Perímetro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593688023"/>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2 – Perímetro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671218790"/>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2 – Perímetro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1115616" y="6039363"/>
            <a:ext cx="7200800" cy="646331"/>
          </a:xfrm>
          <a:prstGeom prst="rect">
            <a:avLst/>
          </a:prstGeom>
        </p:spPr>
        <p:txBody>
          <a:bodyPr wrap="square">
            <a:spAutoFit/>
          </a:bodyPr>
          <a:lstStyle/>
          <a:p>
            <a:pPr algn="ctr"/>
            <a:r>
              <a:rPr lang="pt-BR" dirty="0" smtClean="0"/>
              <a:t>Representação </a:t>
            </a:r>
            <a:r>
              <a:rPr lang="pt-BR" dirty="0"/>
              <a:t>dos 12 traços feitos com a </a:t>
            </a:r>
            <a:r>
              <a:rPr lang="pt-BR" dirty="0" smtClean="0"/>
              <a:t>régua</a:t>
            </a:r>
            <a:r>
              <a:rPr lang="pt-BR" dirty="0"/>
              <a:t> </a:t>
            </a:r>
            <a:r>
              <a:rPr lang="pt-BR" dirty="0" smtClean="0"/>
              <a:t>que dividem </a:t>
            </a:r>
            <a:endParaRPr lang="pt-BR" dirty="0"/>
          </a:p>
          <a:p>
            <a:pPr algn="ctr"/>
            <a:r>
              <a:rPr lang="pt-BR" dirty="0" smtClean="0"/>
              <a:t>circunferência em 12 partes iguais.</a:t>
            </a:r>
            <a:endParaRPr lang="pt-BR" dirty="0"/>
          </a:p>
        </p:txBody>
      </p:sp>
    </p:spTree>
    <p:extLst>
      <p:ext uri="{BB962C8B-B14F-4D97-AF65-F5344CB8AC3E}">
        <p14:creationId xmlns:p14="http://schemas.microsoft.com/office/powerpoint/2010/main" val="454317083"/>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2 – Perímetro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238491440"/>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2 – Perímetro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1115616" y="6039363"/>
            <a:ext cx="7200800" cy="369332"/>
          </a:xfrm>
          <a:prstGeom prst="rect">
            <a:avLst/>
          </a:prstGeom>
        </p:spPr>
        <p:txBody>
          <a:bodyPr wrap="square">
            <a:spAutoFit/>
          </a:bodyPr>
          <a:lstStyle/>
          <a:p>
            <a:r>
              <a:rPr lang="pt-BR" dirty="0" smtClean="0"/>
              <a:t>                  Traçamos </a:t>
            </a:r>
            <a:r>
              <a:rPr lang="pt-BR" dirty="0"/>
              <a:t>as diagonais </a:t>
            </a:r>
            <a:r>
              <a:rPr lang="pt-BR" dirty="0" smtClean="0"/>
              <a:t>do polígono </a:t>
            </a:r>
            <a:endParaRPr lang="pt-BR" dirty="0"/>
          </a:p>
        </p:txBody>
      </p:sp>
    </p:spTree>
    <p:extLst>
      <p:ext uri="{BB962C8B-B14F-4D97-AF65-F5344CB8AC3E}">
        <p14:creationId xmlns:p14="http://schemas.microsoft.com/office/powerpoint/2010/main" val="548497426"/>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2 – Perímetro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532696581"/>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2 – Perímetro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760623933"/>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2 – Perímetro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1115616" y="6039363"/>
            <a:ext cx="7200800" cy="369332"/>
          </a:xfrm>
          <a:prstGeom prst="rect">
            <a:avLst/>
          </a:prstGeom>
        </p:spPr>
        <p:txBody>
          <a:bodyPr wrap="square">
            <a:spAutoFit/>
          </a:bodyPr>
          <a:lstStyle/>
          <a:p>
            <a:r>
              <a:rPr lang="pt-BR" dirty="0" smtClean="0"/>
              <a:t>Após as </a:t>
            </a:r>
            <a:r>
              <a:rPr lang="pt-BR" dirty="0"/>
              <a:t>diagonais </a:t>
            </a:r>
            <a:r>
              <a:rPr lang="pt-BR" dirty="0" smtClean="0"/>
              <a:t>traçadas </a:t>
            </a:r>
            <a:r>
              <a:rPr lang="pt-BR" dirty="0"/>
              <a:t>formamos doze triângulos semelhantes entre si. </a:t>
            </a:r>
          </a:p>
        </p:txBody>
      </p:sp>
    </p:spTree>
    <p:extLst>
      <p:ext uri="{BB962C8B-B14F-4D97-AF65-F5344CB8AC3E}">
        <p14:creationId xmlns:p14="http://schemas.microsoft.com/office/powerpoint/2010/main" val="37518732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0"/>
            <a:r>
              <a:rPr lang="pt-BR" dirty="0"/>
              <a:t>Aula 1 – Descrição do Plano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950017236"/>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2 – Perímetro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32358157"/>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2 – Perímetro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1115616" y="6039363"/>
            <a:ext cx="7200800" cy="646331"/>
          </a:xfrm>
          <a:prstGeom prst="rect">
            <a:avLst/>
          </a:prstGeom>
        </p:spPr>
        <p:txBody>
          <a:bodyPr wrap="square">
            <a:spAutoFit/>
          </a:bodyPr>
          <a:lstStyle/>
          <a:p>
            <a:pPr algn="ctr"/>
            <a:r>
              <a:rPr lang="pt-BR" dirty="0" smtClean="0"/>
              <a:t>Apagamos </a:t>
            </a:r>
            <a:r>
              <a:rPr lang="pt-BR" dirty="0"/>
              <a:t>as construções para melhor </a:t>
            </a:r>
            <a:r>
              <a:rPr lang="pt-BR" dirty="0" smtClean="0"/>
              <a:t>observação dos </a:t>
            </a:r>
            <a:r>
              <a:rPr lang="pt-BR" dirty="0"/>
              <a:t>12 triângulos </a:t>
            </a:r>
            <a:r>
              <a:rPr lang="pt-BR" dirty="0" smtClean="0"/>
              <a:t>idênticos uns aos </a:t>
            </a:r>
            <a:r>
              <a:rPr lang="pt-BR" dirty="0"/>
              <a:t>outros.</a:t>
            </a:r>
            <a:r>
              <a:rPr lang="pt-BR" dirty="0" smtClean="0"/>
              <a:t> </a:t>
            </a:r>
            <a:endParaRPr lang="pt-BR" dirty="0"/>
          </a:p>
        </p:txBody>
      </p:sp>
    </p:spTree>
    <p:extLst>
      <p:ext uri="{BB962C8B-B14F-4D97-AF65-F5344CB8AC3E}">
        <p14:creationId xmlns:p14="http://schemas.microsoft.com/office/powerpoint/2010/main" val="3373497921"/>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2 – Perímetro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531115"/>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2 – Perímetro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1115616" y="6039363"/>
            <a:ext cx="7200800" cy="369332"/>
          </a:xfrm>
          <a:prstGeom prst="rect">
            <a:avLst/>
          </a:prstGeom>
        </p:spPr>
        <p:txBody>
          <a:bodyPr wrap="square">
            <a:spAutoFit/>
          </a:bodyPr>
          <a:lstStyle/>
          <a:p>
            <a:r>
              <a:rPr lang="pt-BR" dirty="0" smtClean="0"/>
              <a:t>                  Recortamos os triângulos </a:t>
            </a:r>
            <a:r>
              <a:rPr lang="pt-BR" dirty="0"/>
              <a:t>semelhantes.</a:t>
            </a:r>
          </a:p>
        </p:txBody>
      </p:sp>
    </p:spTree>
    <p:extLst>
      <p:ext uri="{BB962C8B-B14F-4D97-AF65-F5344CB8AC3E}">
        <p14:creationId xmlns:p14="http://schemas.microsoft.com/office/powerpoint/2010/main" val="1989326611"/>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2 – Perímetro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616705234"/>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2 – Perímetro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1115616" y="6039363"/>
            <a:ext cx="7200800" cy="369332"/>
          </a:xfrm>
          <a:prstGeom prst="rect">
            <a:avLst/>
          </a:prstGeom>
        </p:spPr>
        <p:txBody>
          <a:bodyPr wrap="square">
            <a:spAutoFit/>
          </a:bodyPr>
          <a:lstStyle/>
          <a:p>
            <a:r>
              <a:rPr lang="pt-BR" dirty="0" smtClean="0"/>
              <a:t>                      </a:t>
            </a:r>
            <a:r>
              <a:rPr lang="pt-BR" dirty="0"/>
              <a:t>Agrupamento </a:t>
            </a:r>
            <a:r>
              <a:rPr lang="pt-BR" dirty="0" smtClean="0"/>
              <a:t>dos triângulos </a:t>
            </a:r>
            <a:r>
              <a:rPr lang="pt-BR" dirty="0"/>
              <a:t>recortados. </a:t>
            </a:r>
          </a:p>
        </p:txBody>
      </p:sp>
    </p:spTree>
    <p:extLst>
      <p:ext uri="{BB962C8B-B14F-4D97-AF65-F5344CB8AC3E}">
        <p14:creationId xmlns:p14="http://schemas.microsoft.com/office/powerpoint/2010/main" val="2154198335"/>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2 – Perímetro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609844991"/>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2 – Perímetro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1115616" y="6039363"/>
            <a:ext cx="7200800" cy="369332"/>
          </a:xfrm>
          <a:prstGeom prst="rect">
            <a:avLst/>
          </a:prstGeom>
        </p:spPr>
        <p:txBody>
          <a:bodyPr wrap="square">
            <a:spAutoFit/>
          </a:bodyPr>
          <a:lstStyle/>
          <a:p>
            <a:r>
              <a:rPr lang="pt-BR" dirty="0" smtClean="0"/>
              <a:t>                      </a:t>
            </a:r>
            <a:r>
              <a:rPr lang="pt-BR" dirty="0"/>
              <a:t>Agrupamento dos seis triângulos recortados. </a:t>
            </a:r>
          </a:p>
        </p:txBody>
      </p:sp>
    </p:spTree>
    <p:extLst>
      <p:ext uri="{BB962C8B-B14F-4D97-AF65-F5344CB8AC3E}">
        <p14:creationId xmlns:p14="http://schemas.microsoft.com/office/powerpoint/2010/main" val="1352768884"/>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2 – Perímetro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383910453"/>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2 – Perímetro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1115616" y="6039363"/>
            <a:ext cx="7200800" cy="369332"/>
          </a:xfrm>
          <a:prstGeom prst="rect">
            <a:avLst/>
          </a:prstGeom>
        </p:spPr>
        <p:txBody>
          <a:bodyPr wrap="square">
            <a:spAutoFit/>
          </a:bodyPr>
          <a:lstStyle/>
          <a:p>
            <a:r>
              <a:rPr lang="pt-BR" dirty="0" smtClean="0"/>
              <a:t>                   Recorte </a:t>
            </a:r>
            <a:r>
              <a:rPr lang="pt-BR" dirty="0"/>
              <a:t>de um dos triângulos da </a:t>
            </a:r>
            <a:r>
              <a:rPr lang="pt-BR" dirty="0" smtClean="0"/>
              <a:t>extremidade</a:t>
            </a:r>
            <a:r>
              <a:rPr lang="pt-BR" dirty="0"/>
              <a:t>.</a:t>
            </a:r>
          </a:p>
        </p:txBody>
      </p:sp>
    </p:spTree>
    <p:extLst>
      <p:ext uri="{BB962C8B-B14F-4D97-AF65-F5344CB8AC3E}">
        <p14:creationId xmlns:p14="http://schemas.microsoft.com/office/powerpoint/2010/main" val="22204977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0"/>
            <a:r>
              <a:rPr lang="pt-BR" dirty="0"/>
              <a:t>Aula 1 – Descrição do Plano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CaixaDeTexto 4"/>
          <p:cNvSpPr txBox="1"/>
          <p:nvPr/>
        </p:nvSpPr>
        <p:spPr>
          <a:xfrm>
            <a:off x="395536" y="4652385"/>
            <a:ext cx="8756271" cy="646331"/>
          </a:xfrm>
          <a:prstGeom prst="rect">
            <a:avLst/>
          </a:prstGeom>
          <a:noFill/>
        </p:spPr>
        <p:txBody>
          <a:bodyPr wrap="square" rtlCol="0">
            <a:spAutoFit/>
          </a:bodyPr>
          <a:lstStyle/>
          <a:p>
            <a:pPr algn="ctr"/>
            <a:r>
              <a:rPr lang="pt-BR" dirty="0"/>
              <a:t>Traçamos um segmento de reta que une o quarto ponto ao ponto externo ao lado</a:t>
            </a:r>
          </a:p>
          <a:p>
            <a:pPr algn="ctr"/>
            <a:r>
              <a:rPr lang="pt-BR" dirty="0"/>
              <a:t>d</a:t>
            </a:r>
            <a:r>
              <a:rPr lang="pt-BR" dirty="0" smtClean="0"/>
              <a:t>ireito.</a:t>
            </a:r>
            <a:endParaRPr lang="pt-BR" dirty="0"/>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204447"/>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2 – Perímetro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051519212"/>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2 – Perímetro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1115616" y="6039363"/>
            <a:ext cx="7200800" cy="646331"/>
          </a:xfrm>
          <a:prstGeom prst="rect">
            <a:avLst/>
          </a:prstGeom>
        </p:spPr>
        <p:txBody>
          <a:bodyPr wrap="square">
            <a:spAutoFit/>
          </a:bodyPr>
          <a:lstStyle/>
          <a:p>
            <a:pPr algn="ctr"/>
            <a:r>
              <a:rPr lang="pt-BR" dirty="0"/>
              <a:t>Acoplamento do triângulo </a:t>
            </a:r>
            <a:r>
              <a:rPr lang="pt-BR" dirty="0" smtClean="0"/>
              <a:t>recortado na </a:t>
            </a:r>
            <a:r>
              <a:rPr lang="pt-BR" dirty="0"/>
              <a:t>outra extremidade, formando uma figura que se assemelha à um retângulo. </a:t>
            </a:r>
          </a:p>
        </p:txBody>
      </p:sp>
    </p:spTree>
    <p:extLst>
      <p:ext uri="{BB962C8B-B14F-4D97-AF65-F5344CB8AC3E}">
        <p14:creationId xmlns:p14="http://schemas.microsoft.com/office/powerpoint/2010/main" val="2018680378"/>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2 – Perímetro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1115616" y="6039363"/>
            <a:ext cx="7200800" cy="923330"/>
          </a:xfrm>
          <a:prstGeom prst="rect">
            <a:avLst/>
          </a:prstGeom>
        </p:spPr>
        <p:txBody>
          <a:bodyPr wrap="square">
            <a:spAutoFit/>
          </a:bodyPr>
          <a:lstStyle/>
          <a:p>
            <a:pPr algn="ctr"/>
            <a:r>
              <a:rPr lang="pt-BR" dirty="0" smtClean="0"/>
              <a:t>Ficamos com </a:t>
            </a:r>
            <a:r>
              <a:rPr lang="pt-BR" dirty="0"/>
              <a:t>um retângulo de altura semelhante ao raio da circunferência e de </a:t>
            </a:r>
            <a:r>
              <a:rPr lang="pt-BR" dirty="0" smtClean="0"/>
              <a:t>comprimento semelhante </a:t>
            </a:r>
            <a:r>
              <a:rPr lang="pt-BR" dirty="0"/>
              <a:t>à um quarto do perímetro do polígono.</a:t>
            </a:r>
          </a:p>
          <a:p>
            <a:pPr algn="ctr"/>
            <a:endParaRPr lang="pt-BR" dirty="0"/>
          </a:p>
        </p:txBody>
      </p:sp>
    </p:spTree>
    <p:extLst>
      <p:ext uri="{BB962C8B-B14F-4D97-AF65-F5344CB8AC3E}">
        <p14:creationId xmlns:p14="http://schemas.microsoft.com/office/powerpoint/2010/main" val="2966254844"/>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2 – Perímetro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815803442"/>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2 – Perímetro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186363307"/>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2 – Perímetro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5031821"/>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2 – Perímetro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556792"/>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423449778"/>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2 – Perímetro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084" y="1196752"/>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885893928"/>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2 – Perímetro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084" y="1196752"/>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mc:AlternateContent xmlns:mc="http://schemas.openxmlformats.org/markup-compatibility/2006" xmlns:a14="http://schemas.microsoft.com/office/drawing/2010/main">
        <mc:Choice Requires="a14">
          <p:sp>
            <p:nvSpPr>
              <p:cNvPr id="3" name="CaixaDeTexto 2"/>
              <p:cNvSpPr txBox="1"/>
              <p:nvPr/>
            </p:nvSpPr>
            <p:spPr>
              <a:xfrm>
                <a:off x="6228184" y="2411596"/>
                <a:ext cx="151387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pt-BR"/>
                        <m:t>(</m:t>
                      </m:r>
                      <m:r>
                        <m:rPr>
                          <m:nor/>
                        </m:rPr>
                        <a:rPr lang="pt-BR" i="1"/>
                        <m:t>𝑃</m:t>
                      </m:r>
                      <m:r>
                        <m:rPr>
                          <m:nor/>
                        </m:rPr>
                        <a:rPr lang="pt-BR" i="1"/>
                        <m:t>/</m:t>
                      </m:r>
                      <m:r>
                        <m:rPr>
                          <m:nor/>
                        </m:rPr>
                        <a:rPr lang="pt-BR"/>
                        <m:t>4)</m:t>
                      </m:r>
                      <m:r>
                        <m:rPr>
                          <m:nor/>
                        </m:rPr>
                        <a:rPr lang="pt-BR" i="1"/>
                        <m:t>𝑅</m:t>
                      </m:r>
                      <m:r>
                        <m:rPr>
                          <m:nor/>
                        </m:rPr>
                        <a:rPr lang="pt-BR" i="1"/>
                        <m:t> </m:t>
                      </m:r>
                      <m:r>
                        <m:rPr>
                          <m:nor/>
                        </m:rPr>
                        <a:rPr lang="pt-BR"/>
                        <m:t>= </m:t>
                      </m:r>
                      <m:r>
                        <m:rPr>
                          <m:nor/>
                        </m:rPr>
                        <a:rPr lang="pt-BR" i="1"/>
                        <m:t>𝐴</m:t>
                      </m:r>
                      <m:r>
                        <m:rPr>
                          <m:nor/>
                        </m:rPr>
                        <a:rPr lang="pt-BR" i="1"/>
                        <m:t>/</m:t>
                      </m:r>
                      <m:r>
                        <m:rPr>
                          <m:nor/>
                        </m:rPr>
                        <a:rPr lang="pt-BR"/>
                        <m:t>2</m:t>
                      </m:r>
                      <m:r>
                        <m:rPr>
                          <m:nor/>
                        </m:rPr>
                        <a:rPr lang="pt-BR" i="1"/>
                        <m:t>,</m:t>
                      </m:r>
                    </m:oMath>
                  </m:oMathPara>
                </a14:m>
                <a:endParaRPr lang="pt-BR" dirty="0"/>
              </a:p>
            </p:txBody>
          </p:sp>
        </mc:Choice>
        <mc:Fallback xmlns="">
          <p:sp>
            <p:nvSpPr>
              <p:cNvPr id="3" name="CaixaDeTexto 2"/>
              <p:cNvSpPr txBox="1">
                <a:spLocks noRot="1" noChangeAspect="1" noMove="1" noResize="1" noEditPoints="1" noAdjustHandles="1" noChangeArrowheads="1" noChangeShapeType="1" noTextEdit="1"/>
              </p:cNvSpPr>
              <p:nvPr/>
            </p:nvSpPr>
            <p:spPr>
              <a:xfrm>
                <a:off x="6228184" y="2411596"/>
                <a:ext cx="1513876" cy="369332"/>
              </a:xfrm>
              <a:prstGeom prst="rect">
                <a:avLst/>
              </a:prstGeom>
              <a:blipFill rotWithShape="1">
                <a:blip r:embed="rId5"/>
                <a:stretch>
                  <a:fillRect b="-11667"/>
                </a:stretch>
              </a:blipFill>
            </p:spPr>
            <p:txBody>
              <a:bodyPr/>
              <a:lstStyle/>
              <a:p>
                <a:r>
                  <a:rPr lang="pt-BR">
                    <a:noFill/>
                  </a:rPr>
                  <a:t> </a:t>
                </a:r>
              </a:p>
            </p:txBody>
          </p:sp>
        </mc:Fallback>
      </mc:AlternateContent>
    </p:spTree>
    <p:extLst>
      <p:ext uri="{BB962C8B-B14F-4D97-AF65-F5344CB8AC3E}">
        <p14:creationId xmlns:p14="http://schemas.microsoft.com/office/powerpoint/2010/main" val="1899465636"/>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2 – Perímetro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084" y="1196752"/>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mc:AlternateContent xmlns:mc="http://schemas.openxmlformats.org/markup-compatibility/2006" xmlns:a14="http://schemas.microsoft.com/office/drawing/2010/main">
        <mc:Choice Requires="a14">
          <p:sp>
            <p:nvSpPr>
              <p:cNvPr id="3" name="CaixaDeTexto 2"/>
              <p:cNvSpPr txBox="1"/>
              <p:nvPr/>
            </p:nvSpPr>
            <p:spPr>
              <a:xfrm>
                <a:off x="6228184" y="2411596"/>
                <a:ext cx="151387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pt-BR"/>
                        <m:t>(</m:t>
                      </m:r>
                      <m:r>
                        <m:rPr>
                          <m:nor/>
                        </m:rPr>
                        <a:rPr lang="pt-BR" i="1"/>
                        <m:t>𝑃</m:t>
                      </m:r>
                      <m:r>
                        <m:rPr>
                          <m:nor/>
                        </m:rPr>
                        <a:rPr lang="pt-BR" i="1"/>
                        <m:t>/</m:t>
                      </m:r>
                      <m:r>
                        <m:rPr>
                          <m:nor/>
                        </m:rPr>
                        <a:rPr lang="pt-BR"/>
                        <m:t>4)</m:t>
                      </m:r>
                      <m:r>
                        <m:rPr>
                          <m:nor/>
                        </m:rPr>
                        <a:rPr lang="pt-BR" i="1"/>
                        <m:t>𝑅</m:t>
                      </m:r>
                      <m:r>
                        <m:rPr>
                          <m:nor/>
                        </m:rPr>
                        <a:rPr lang="pt-BR" i="1"/>
                        <m:t> </m:t>
                      </m:r>
                      <m:r>
                        <m:rPr>
                          <m:nor/>
                        </m:rPr>
                        <a:rPr lang="pt-BR"/>
                        <m:t>= </m:t>
                      </m:r>
                      <m:r>
                        <m:rPr>
                          <m:nor/>
                        </m:rPr>
                        <a:rPr lang="pt-BR" i="1"/>
                        <m:t>𝐴</m:t>
                      </m:r>
                      <m:r>
                        <m:rPr>
                          <m:nor/>
                        </m:rPr>
                        <a:rPr lang="pt-BR" i="1"/>
                        <m:t>/</m:t>
                      </m:r>
                      <m:r>
                        <m:rPr>
                          <m:nor/>
                        </m:rPr>
                        <a:rPr lang="pt-BR"/>
                        <m:t>2</m:t>
                      </m:r>
                      <m:r>
                        <m:rPr>
                          <m:nor/>
                        </m:rPr>
                        <a:rPr lang="pt-BR" i="1"/>
                        <m:t>,</m:t>
                      </m:r>
                    </m:oMath>
                  </m:oMathPara>
                </a14:m>
                <a:endParaRPr lang="pt-BR" dirty="0"/>
              </a:p>
            </p:txBody>
          </p:sp>
        </mc:Choice>
        <mc:Fallback xmlns="">
          <p:sp>
            <p:nvSpPr>
              <p:cNvPr id="3" name="CaixaDeTexto 2"/>
              <p:cNvSpPr txBox="1">
                <a:spLocks noRot="1" noChangeAspect="1" noMove="1" noResize="1" noEditPoints="1" noAdjustHandles="1" noChangeArrowheads="1" noChangeShapeType="1" noTextEdit="1"/>
              </p:cNvSpPr>
              <p:nvPr/>
            </p:nvSpPr>
            <p:spPr>
              <a:xfrm>
                <a:off x="6228184" y="2411596"/>
                <a:ext cx="1513876" cy="369332"/>
              </a:xfrm>
              <a:prstGeom prst="rect">
                <a:avLst/>
              </a:prstGeom>
              <a:blipFill rotWithShape="1">
                <a:blip r:embed="rId5"/>
                <a:stretch>
                  <a:fillRect b="-11667"/>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7" name="CaixaDeTexto 6"/>
              <p:cNvSpPr txBox="1"/>
              <p:nvPr/>
            </p:nvSpPr>
            <p:spPr>
              <a:xfrm>
                <a:off x="6386079" y="3002508"/>
                <a:ext cx="119808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pt-BR" i="1"/>
                        <m:t>𝑃</m:t>
                      </m:r>
                      <m:r>
                        <m:rPr>
                          <m:nor/>
                        </m:rPr>
                        <a:rPr lang="pt-BR" i="1"/>
                        <m:t>/</m:t>
                      </m:r>
                      <m:r>
                        <m:rPr>
                          <m:nor/>
                        </m:rPr>
                        <a:rPr lang="pt-BR"/>
                        <m:t>2 = </m:t>
                      </m:r>
                      <m:r>
                        <m:rPr>
                          <m:nor/>
                        </m:rPr>
                        <a:rPr lang="pt-BR" i="1"/>
                        <m:t>𝐴</m:t>
                      </m:r>
                      <m:r>
                        <m:rPr>
                          <m:nor/>
                        </m:rPr>
                        <a:rPr lang="pt-BR" i="1"/>
                        <m:t>/</m:t>
                      </m:r>
                      <m:r>
                        <m:rPr>
                          <m:nor/>
                        </m:rPr>
                        <a:rPr lang="pt-BR" i="1"/>
                        <m:t>𝑅</m:t>
                      </m:r>
                    </m:oMath>
                  </m:oMathPara>
                </a14:m>
                <a:endParaRPr lang="pt-BR" dirty="0"/>
              </a:p>
            </p:txBody>
          </p:sp>
        </mc:Choice>
        <mc:Fallback xmlns="">
          <p:sp>
            <p:nvSpPr>
              <p:cNvPr id="7" name="CaixaDeTexto 6"/>
              <p:cNvSpPr txBox="1">
                <a:spLocks noRot="1" noChangeAspect="1" noMove="1" noResize="1" noEditPoints="1" noAdjustHandles="1" noChangeArrowheads="1" noChangeShapeType="1" noTextEdit="1"/>
              </p:cNvSpPr>
              <p:nvPr/>
            </p:nvSpPr>
            <p:spPr>
              <a:xfrm>
                <a:off x="6386079" y="3002508"/>
                <a:ext cx="1198085" cy="369332"/>
              </a:xfrm>
              <a:prstGeom prst="rect">
                <a:avLst/>
              </a:prstGeom>
              <a:blipFill rotWithShape="1">
                <a:blip r:embed="rId6"/>
                <a:stretch>
                  <a:fillRect b="-10000"/>
                </a:stretch>
              </a:blipFill>
            </p:spPr>
            <p:txBody>
              <a:bodyPr/>
              <a:lstStyle/>
              <a:p>
                <a:r>
                  <a:rPr lang="pt-BR">
                    <a:noFill/>
                  </a:rPr>
                  <a:t> </a:t>
                </a:r>
              </a:p>
            </p:txBody>
          </p:sp>
        </mc:Fallback>
      </mc:AlternateContent>
    </p:spTree>
    <p:extLst>
      <p:ext uri="{BB962C8B-B14F-4D97-AF65-F5344CB8AC3E}">
        <p14:creationId xmlns:p14="http://schemas.microsoft.com/office/powerpoint/2010/main" val="11155644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0"/>
            <a:r>
              <a:rPr lang="pt-BR" dirty="0"/>
              <a:t>Aula 1 – Descrição do Plano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178965264"/>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2 – Perímetro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084" y="1196752"/>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mc:AlternateContent xmlns:mc="http://schemas.openxmlformats.org/markup-compatibility/2006" xmlns:a14="http://schemas.microsoft.com/office/drawing/2010/main">
        <mc:Choice Requires="a14">
          <p:sp>
            <p:nvSpPr>
              <p:cNvPr id="3" name="CaixaDeTexto 2"/>
              <p:cNvSpPr txBox="1"/>
              <p:nvPr/>
            </p:nvSpPr>
            <p:spPr>
              <a:xfrm>
                <a:off x="6228184" y="2411596"/>
                <a:ext cx="151387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pt-BR"/>
                        <m:t>(</m:t>
                      </m:r>
                      <m:r>
                        <m:rPr>
                          <m:nor/>
                        </m:rPr>
                        <a:rPr lang="pt-BR" i="1"/>
                        <m:t>𝑃</m:t>
                      </m:r>
                      <m:r>
                        <m:rPr>
                          <m:nor/>
                        </m:rPr>
                        <a:rPr lang="pt-BR" i="1"/>
                        <m:t>/</m:t>
                      </m:r>
                      <m:r>
                        <m:rPr>
                          <m:nor/>
                        </m:rPr>
                        <a:rPr lang="pt-BR"/>
                        <m:t>4)</m:t>
                      </m:r>
                      <m:r>
                        <m:rPr>
                          <m:nor/>
                        </m:rPr>
                        <a:rPr lang="pt-BR" i="1"/>
                        <m:t>𝑅</m:t>
                      </m:r>
                      <m:r>
                        <m:rPr>
                          <m:nor/>
                        </m:rPr>
                        <a:rPr lang="pt-BR" i="1"/>
                        <m:t> </m:t>
                      </m:r>
                      <m:r>
                        <m:rPr>
                          <m:nor/>
                        </m:rPr>
                        <a:rPr lang="pt-BR"/>
                        <m:t>= </m:t>
                      </m:r>
                      <m:r>
                        <m:rPr>
                          <m:nor/>
                        </m:rPr>
                        <a:rPr lang="pt-BR" i="1"/>
                        <m:t>𝐴</m:t>
                      </m:r>
                      <m:r>
                        <m:rPr>
                          <m:nor/>
                        </m:rPr>
                        <a:rPr lang="pt-BR" i="1"/>
                        <m:t>/</m:t>
                      </m:r>
                      <m:r>
                        <m:rPr>
                          <m:nor/>
                        </m:rPr>
                        <a:rPr lang="pt-BR"/>
                        <m:t>2</m:t>
                      </m:r>
                      <m:r>
                        <m:rPr>
                          <m:nor/>
                        </m:rPr>
                        <a:rPr lang="pt-BR" i="1"/>
                        <m:t>,</m:t>
                      </m:r>
                    </m:oMath>
                  </m:oMathPara>
                </a14:m>
                <a:endParaRPr lang="pt-BR" dirty="0"/>
              </a:p>
            </p:txBody>
          </p:sp>
        </mc:Choice>
        <mc:Fallback xmlns="">
          <p:sp>
            <p:nvSpPr>
              <p:cNvPr id="3" name="CaixaDeTexto 2"/>
              <p:cNvSpPr txBox="1">
                <a:spLocks noRot="1" noChangeAspect="1" noMove="1" noResize="1" noEditPoints="1" noAdjustHandles="1" noChangeArrowheads="1" noChangeShapeType="1" noTextEdit="1"/>
              </p:cNvSpPr>
              <p:nvPr/>
            </p:nvSpPr>
            <p:spPr>
              <a:xfrm>
                <a:off x="6228184" y="2411596"/>
                <a:ext cx="1513876" cy="369332"/>
              </a:xfrm>
              <a:prstGeom prst="rect">
                <a:avLst/>
              </a:prstGeom>
              <a:blipFill rotWithShape="1">
                <a:blip r:embed="rId5"/>
                <a:stretch>
                  <a:fillRect b="-11667"/>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7" name="CaixaDeTexto 6"/>
              <p:cNvSpPr txBox="1"/>
              <p:nvPr/>
            </p:nvSpPr>
            <p:spPr>
              <a:xfrm>
                <a:off x="6386079" y="3002508"/>
                <a:ext cx="119808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pt-BR" i="1"/>
                        <m:t>𝑃</m:t>
                      </m:r>
                      <m:r>
                        <m:rPr>
                          <m:nor/>
                        </m:rPr>
                        <a:rPr lang="pt-BR" i="1"/>
                        <m:t>/</m:t>
                      </m:r>
                      <m:r>
                        <m:rPr>
                          <m:nor/>
                        </m:rPr>
                        <a:rPr lang="pt-BR"/>
                        <m:t>2 = </m:t>
                      </m:r>
                      <m:r>
                        <m:rPr>
                          <m:nor/>
                        </m:rPr>
                        <a:rPr lang="pt-BR" i="1"/>
                        <m:t>𝐴</m:t>
                      </m:r>
                      <m:r>
                        <m:rPr>
                          <m:nor/>
                        </m:rPr>
                        <a:rPr lang="pt-BR" i="1"/>
                        <m:t>/</m:t>
                      </m:r>
                      <m:r>
                        <m:rPr>
                          <m:nor/>
                        </m:rPr>
                        <a:rPr lang="pt-BR" i="1"/>
                        <m:t>𝑅</m:t>
                      </m:r>
                    </m:oMath>
                  </m:oMathPara>
                </a14:m>
                <a:endParaRPr lang="pt-BR" dirty="0"/>
              </a:p>
            </p:txBody>
          </p:sp>
        </mc:Choice>
        <mc:Fallback xmlns="">
          <p:sp>
            <p:nvSpPr>
              <p:cNvPr id="7" name="CaixaDeTexto 6"/>
              <p:cNvSpPr txBox="1">
                <a:spLocks noRot="1" noChangeAspect="1" noMove="1" noResize="1" noEditPoints="1" noAdjustHandles="1" noChangeArrowheads="1" noChangeShapeType="1" noTextEdit="1"/>
              </p:cNvSpPr>
              <p:nvPr/>
            </p:nvSpPr>
            <p:spPr>
              <a:xfrm>
                <a:off x="6386079" y="3002508"/>
                <a:ext cx="1198085" cy="369332"/>
              </a:xfrm>
              <a:prstGeom prst="rect">
                <a:avLst/>
              </a:prstGeom>
              <a:blipFill rotWithShape="1">
                <a:blip r:embed="rId6"/>
                <a:stretch>
                  <a:fillRect b="-10000"/>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8" name="CaixaDeTexto 7"/>
              <p:cNvSpPr txBox="1"/>
              <p:nvPr/>
            </p:nvSpPr>
            <p:spPr>
              <a:xfrm>
                <a:off x="6434307" y="3573016"/>
                <a:ext cx="116493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pt-BR" i="1"/>
                        <m:t>𝑃</m:t>
                      </m:r>
                      <m:r>
                        <m:rPr>
                          <m:nor/>
                        </m:rPr>
                        <a:rPr lang="pt-BR" i="1"/>
                        <m:t> </m:t>
                      </m:r>
                      <m:r>
                        <m:rPr>
                          <m:nor/>
                        </m:rPr>
                        <a:rPr lang="pt-BR"/>
                        <m:t>= 2</m:t>
                      </m:r>
                      <m:r>
                        <m:rPr>
                          <m:nor/>
                        </m:rPr>
                        <a:rPr lang="pt-BR" i="1"/>
                        <m:t>𝐴</m:t>
                      </m:r>
                      <m:r>
                        <m:rPr>
                          <m:nor/>
                        </m:rPr>
                        <a:rPr lang="pt-BR" i="1"/>
                        <m:t>/</m:t>
                      </m:r>
                      <m:r>
                        <m:rPr>
                          <m:nor/>
                        </m:rPr>
                        <a:rPr lang="pt-BR" i="1"/>
                        <m:t>𝑅</m:t>
                      </m:r>
                      <m:r>
                        <m:rPr>
                          <m:nor/>
                        </m:rPr>
                        <a:rPr lang="pt-BR" i="1"/>
                        <m:t>.</m:t>
                      </m:r>
                    </m:oMath>
                  </m:oMathPara>
                </a14:m>
                <a:endParaRPr lang="pt-BR" dirty="0"/>
              </a:p>
            </p:txBody>
          </p:sp>
        </mc:Choice>
        <mc:Fallback xmlns="">
          <p:sp>
            <p:nvSpPr>
              <p:cNvPr id="8" name="CaixaDeTexto 7"/>
              <p:cNvSpPr txBox="1">
                <a:spLocks noRot="1" noChangeAspect="1" noMove="1" noResize="1" noEditPoints="1" noAdjustHandles="1" noChangeArrowheads="1" noChangeShapeType="1" noTextEdit="1"/>
              </p:cNvSpPr>
              <p:nvPr/>
            </p:nvSpPr>
            <p:spPr>
              <a:xfrm>
                <a:off x="6434307" y="3573016"/>
                <a:ext cx="1164934" cy="369332"/>
              </a:xfrm>
              <a:prstGeom prst="rect">
                <a:avLst/>
              </a:prstGeom>
              <a:blipFill rotWithShape="1">
                <a:blip r:embed="rId7"/>
                <a:stretch>
                  <a:fillRect b="-8197"/>
                </a:stretch>
              </a:blipFill>
            </p:spPr>
            <p:txBody>
              <a:bodyPr/>
              <a:lstStyle/>
              <a:p>
                <a:r>
                  <a:rPr lang="pt-BR">
                    <a:noFill/>
                  </a:rPr>
                  <a:t> </a:t>
                </a:r>
              </a:p>
            </p:txBody>
          </p:sp>
        </mc:Fallback>
      </mc:AlternateContent>
    </p:spTree>
    <p:extLst>
      <p:ext uri="{BB962C8B-B14F-4D97-AF65-F5344CB8AC3E}">
        <p14:creationId xmlns:p14="http://schemas.microsoft.com/office/powerpoint/2010/main" val="1631739178"/>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2 – Perímetro da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084" y="1196752"/>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mc:AlternateContent xmlns:mc="http://schemas.openxmlformats.org/markup-compatibility/2006" xmlns:a14="http://schemas.microsoft.com/office/drawing/2010/main">
        <mc:Choice Requires="a14">
          <p:sp>
            <p:nvSpPr>
              <p:cNvPr id="3" name="CaixaDeTexto 2"/>
              <p:cNvSpPr txBox="1"/>
              <p:nvPr/>
            </p:nvSpPr>
            <p:spPr>
              <a:xfrm>
                <a:off x="6228184" y="2411596"/>
                <a:ext cx="151387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pt-BR"/>
                        <m:t>(</m:t>
                      </m:r>
                      <m:r>
                        <m:rPr>
                          <m:nor/>
                        </m:rPr>
                        <a:rPr lang="pt-BR" i="1"/>
                        <m:t>𝑃</m:t>
                      </m:r>
                      <m:r>
                        <m:rPr>
                          <m:nor/>
                        </m:rPr>
                        <a:rPr lang="pt-BR" i="1"/>
                        <m:t>/</m:t>
                      </m:r>
                      <m:r>
                        <m:rPr>
                          <m:nor/>
                        </m:rPr>
                        <a:rPr lang="pt-BR"/>
                        <m:t>4)</m:t>
                      </m:r>
                      <m:r>
                        <m:rPr>
                          <m:nor/>
                        </m:rPr>
                        <a:rPr lang="pt-BR" i="1"/>
                        <m:t>𝑅</m:t>
                      </m:r>
                      <m:r>
                        <m:rPr>
                          <m:nor/>
                        </m:rPr>
                        <a:rPr lang="pt-BR" i="1"/>
                        <m:t> </m:t>
                      </m:r>
                      <m:r>
                        <m:rPr>
                          <m:nor/>
                        </m:rPr>
                        <a:rPr lang="pt-BR"/>
                        <m:t>= </m:t>
                      </m:r>
                      <m:r>
                        <m:rPr>
                          <m:nor/>
                        </m:rPr>
                        <a:rPr lang="pt-BR" i="1"/>
                        <m:t>𝐴</m:t>
                      </m:r>
                      <m:r>
                        <m:rPr>
                          <m:nor/>
                        </m:rPr>
                        <a:rPr lang="pt-BR" i="1"/>
                        <m:t>/</m:t>
                      </m:r>
                      <m:r>
                        <m:rPr>
                          <m:nor/>
                        </m:rPr>
                        <a:rPr lang="pt-BR"/>
                        <m:t>2</m:t>
                      </m:r>
                      <m:r>
                        <m:rPr>
                          <m:nor/>
                        </m:rPr>
                        <a:rPr lang="pt-BR" i="1"/>
                        <m:t>,</m:t>
                      </m:r>
                    </m:oMath>
                  </m:oMathPara>
                </a14:m>
                <a:endParaRPr lang="pt-BR" dirty="0"/>
              </a:p>
            </p:txBody>
          </p:sp>
        </mc:Choice>
        <mc:Fallback xmlns="">
          <p:sp>
            <p:nvSpPr>
              <p:cNvPr id="3" name="CaixaDeTexto 2"/>
              <p:cNvSpPr txBox="1">
                <a:spLocks noRot="1" noChangeAspect="1" noMove="1" noResize="1" noEditPoints="1" noAdjustHandles="1" noChangeArrowheads="1" noChangeShapeType="1" noTextEdit="1"/>
              </p:cNvSpPr>
              <p:nvPr/>
            </p:nvSpPr>
            <p:spPr>
              <a:xfrm>
                <a:off x="6228184" y="2411596"/>
                <a:ext cx="1513876" cy="369332"/>
              </a:xfrm>
              <a:prstGeom prst="rect">
                <a:avLst/>
              </a:prstGeom>
              <a:blipFill rotWithShape="1">
                <a:blip r:embed="rId4"/>
                <a:stretch>
                  <a:fillRect b="-11667"/>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7" name="CaixaDeTexto 6"/>
              <p:cNvSpPr txBox="1"/>
              <p:nvPr/>
            </p:nvSpPr>
            <p:spPr>
              <a:xfrm>
                <a:off x="6386079" y="3002508"/>
                <a:ext cx="119808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pt-BR" i="1"/>
                        <m:t>𝑃</m:t>
                      </m:r>
                      <m:r>
                        <m:rPr>
                          <m:nor/>
                        </m:rPr>
                        <a:rPr lang="pt-BR" i="1"/>
                        <m:t>/</m:t>
                      </m:r>
                      <m:r>
                        <m:rPr>
                          <m:nor/>
                        </m:rPr>
                        <a:rPr lang="pt-BR"/>
                        <m:t>2 = </m:t>
                      </m:r>
                      <m:r>
                        <m:rPr>
                          <m:nor/>
                        </m:rPr>
                        <a:rPr lang="pt-BR" i="1"/>
                        <m:t>𝐴</m:t>
                      </m:r>
                      <m:r>
                        <m:rPr>
                          <m:nor/>
                        </m:rPr>
                        <a:rPr lang="pt-BR" i="1"/>
                        <m:t>/</m:t>
                      </m:r>
                      <m:r>
                        <m:rPr>
                          <m:nor/>
                        </m:rPr>
                        <a:rPr lang="pt-BR" i="1"/>
                        <m:t>𝑅</m:t>
                      </m:r>
                    </m:oMath>
                  </m:oMathPara>
                </a14:m>
                <a:endParaRPr lang="pt-BR" dirty="0"/>
              </a:p>
            </p:txBody>
          </p:sp>
        </mc:Choice>
        <mc:Fallback xmlns="">
          <p:sp>
            <p:nvSpPr>
              <p:cNvPr id="7" name="CaixaDeTexto 6"/>
              <p:cNvSpPr txBox="1">
                <a:spLocks noRot="1" noChangeAspect="1" noMove="1" noResize="1" noEditPoints="1" noAdjustHandles="1" noChangeArrowheads="1" noChangeShapeType="1" noTextEdit="1"/>
              </p:cNvSpPr>
              <p:nvPr/>
            </p:nvSpPr>
            <p:spPr>
              <a:xfrm>
                <a:off x="6386079" y="3002508"/>
                <a:ext cx="1198085" cy="369332"/>
              </a:xfrm>
              <a:prstGeom prst="rect">
                <a:avLst/>
              </a:prstGeom>
              <a:blipFill rotWithShape="1">
                <a:blip r:embed="rId5"/>
                <a:stretch>
                  <a:fillRect b="-10000"/>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8" name="CaixaDeTexto 7"/>
              <p:cNvSpPr txBox="1"/>
              <p:nvPr/>
            </p:nvSpPr>
            <p:spPr>
              <a:xfrm>
                <a:off x="6434307" y="3573016"/>
                <a:ext cx="116493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pt-BR" i="1"/>
                        <m:t>𝑃</m:t>
                      </m:r>
                      <m:r>
                        <m:rPr>
                          <m:nor/>
                        </m:rPr>
                        <a:rPr lang="pt-BR" i="1"/>
                        <m:t> </m:t>
                      </m:r>
                      <m:r>
                        <m:rPr>
                          <m:nor/>
                        </m:rPr>
                        <a:rPr lang="pt-BR"/>
                        <m:t>= 2</m:t>
                      </m:r>
                      <m:r>
                        <m:rPr>
                          <m:nor/>
                        </m:rPr>
                        <a:rPr lang="pt-BR" i="1"/>
                        <m:t>𝐴</m:t>
                      </m:r>
                      <m:r>
                        <m:rPr>
                          <m:nor/>
                        </m:rPr>
                        <a:rPr lang="pt-BR" i="1"/>
                        <m:t>/</m:t>
                      </m:r>
                      <m:r>
                        <m:rPr>
                          <m:nor/>
                        </m:rPr>
                        <a:rPr lang="pt-BR" i="1"/>
                        <m:t>𝑅</m:t>
                      </m:r>
                      <m:r>
                        <m:rPr>
                          <m:nor/>
                        </m:rPr>
                        <a:rPr lang="pt-BR" i="1"/>
                        <m:t>.</m:t>
                      </m:r>
                    </m:oMath>
                  </m:oMathPara>
                </a14:m>
                <a:endParaRPr lang="pt-BR" dirty="0"/>
              </a:p>
            </p:txBody>
          </p:sp>
        </mc:Choice>
        <mc:Fallback xmlns="">
          <p:sp>
            <p:nvSpPr>
              <p:cNvPr id="8" name="CaixaDeTexto 7"/>
              <p:cNvSpPr txBox="1">
                <a:spLocks noRot="1" noChangeAspect="1" noMove="1" noResize="1" noEditPoints="1" noAdjustHandles="1" noChangeArrowheads="1" noChangeShapeType="1" noTextEdit="1"/>
              </p:cNvSpPr>
              <p:nvPr/>
            </p:nvSpPr>
            <p:spPr>
              <a:xfrm>
                <a:off x="6434307" y="3573016"/>
                <a:ext cx="1164934" cy="369332"/>
              </a:xfrm>
              <a:prstGeom prst="rect">
                <a:avLst/>
              </a:prstGeom>
              <a:blipFill rotWithShape="1">
                <a:blip r:embed="rId6"/>
                <a:stretch>
                  <a:fillRect b="-8197"/>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9" name="CaixaDeTexto 8"/>
              <p:cNvSpPr txBox="1"/>
              <p:nvPr/>
            </p:nvSpPr>
            <p:spPr>
              <a:xfrm>
                <a:off x="6516216" y="4139788"/>
                <a:ext cx="10145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pt-BR" i="1"/>
                        <m:t>𝑃</m:t>
                      </m:r>
                      <m:r>
                        <m:rPr>
                          <m:nor/>
                        </m:rPr>
                        <a:rPr lang="pt-BR" i="1"/>
                        <m:t> </m:t>
                      </m:r>
                      <m:r>
                        <m:rPr>
                          <m:nor/>
                        </m:rPr>
                        <a:rPr lang="pt-BR"/>
                        <m:t>= 2</m:t>
                      </m:r>
                      <m:r>
                        <m:rPr>
                          <m:nor/>
                        </m:rPr>
                        <a:rPr lang="pt-BR" i="1"/>
                        <m:t>𝜋</m:t>
                      </m:r>
                      <m:r>
                        <m:rPr>
                          <m:nor/>
                        </m:rPr>
                        <a:rPr lang="pt-BR" i="1"/>
                        <m:t>𝑅</m:t>
                      </m:r>
                    </m:oMath>
                  </m:oMathPara>
                </a14:m>
                <a:endParaRPr lang="pt-BR" dirty="0"/>
              </a:p>
            </p:txBody>
          </p:sp>
        </mc:Choice>
        <mc:Fallback xmlns="">
          <p:sp>
            <p:nvSpPr>
              <p:cNvPr id="9" name="CaixaDeTexto 8"/>
              <p:cNvSpPr txBox="1">
                <a:spLocks noRot="1" noChangeAspect="1" noMove="1" noResize="1" noEditPoints="1" noAdjustHandles="1" noChangeArrowheads="1" noChangeShapeType="1" noTextEdit="1"/>
              </p:cNvSpPr>
              <p:nvPr/>
            </p:nvSpPr>
            <p:spPr>
              <a:xfrm>
                <a:off x="6516216" y="4139788"/>
                <a:ext cx="1014572" cy="369332"/>
              </a:xfrm>
              <a:prstGeom prst="rect">
                <a:avLst/>
              </a:prstGeom>
              <a:blipFill rotWithShape="1">
                <a:blip r:embed="rId7"/>
                <a:stretch>
                  <a:fillRect/>
                </a:stretch>
              </a:blipFill>
            </p:spPr>
            <p:txBody>
              <a:bodyPr/>
              <a:lstStyle/>
              <a:p>
                <a:r>
                  <a:rPr lang="pt-BR">
                    <a:noFill/>
                  </a:rPr>
                  <a:t> </a:t>
                </a:r>
              </a:p>
            </p:txBody>
          </p:sp>
        </mc:Fallback>
      </mc:AlternateContent>
      <p:sp>
        <p:nvSpPr>
          <p:cNvPr id="10" name="Seta em forma de U 9">
            <a:hlinkClick r:id="rId8" action="ppaction://hlinksldjump"/>
          </p:cNvPr>
          <p:cNvSpPr/>
          <p:nvPr/>
        </p:nvSpPr>
        <p:spPr>
          <a:xfrm rot="5400000" flipH="1">
            <a:off x="8241764" y="6162660"/>
            <a:ext cx="504056" cy="509343"/>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11" name="CaixaDeTexto 10"/>
          <p:cNvSpPr txBox="1"/>
          <p:nvPr/>
        </p:nvSpPr>
        <p:spPr>
          <a:xfrm>
            <a:off x="8137399" y="6448980"/>
            <a:ext cx="611065" cy="292388"/>
          </a:xfrm>
          <a:prstGeom prst="rect">
            <a:avLst/>
          </a:prstGeom>
          <a:noFill/>
        </p:spPr>
        <p:txBody>
          <a:bodyPr wrap="none" rtlCol="0">
            <a:spAutoFit/>
          </a:bodyPr>
          <a:lstStyle/>
          <a:p>
            <a:r>
              <a:rPr lang="pt-BR" sz="1300" dirty="0" smtClean="0">
                <a:solidFill>
                  <a:schemeClr val="bg1"/>
                </a:solidFill>
              </a:rPr>
              <a:t>Aula 2</a:t>
            </a:r>
            <a:endParaRPr lang="pt-BR" sz="1300" dirty="0">
              <a:solidFill>
                <a:schemeClr val="bg1"/>
              </a:solidFill>
            </a:endParaRPr>
          </a:p>
        </p:txBody>
      </p:sp>
    </p:spTree>
    <p:extLst>
      <p:ext uri="{BB962C8B-B14F-4D97-AF65-F5344CB8AC3E}">
        <p14:creationId xmlns:p14="http://schemas.microsoft.com/office/powerpoint/2010/main" val="3707096240"/>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pPr lvl="0"/>
            <a:r>
              <a:rPr lang="pt-BR" sz="3900" dirty="0"/>
              <a:t>Aula 2 - Medida </a:t>
            </a:r>
            <a:r>
              <a:rPr lang="pt-BR" sz="3900" dirty="0" smtClean="0"/>
              <a:t>de um ângulo qualquer</a:t>
            </a:r>
            <a:endParaRPr lang="pt-BR" sz="3900" dirty="0"/>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352117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900" dirty="0"/>
              <a:t>Aula 2 - Medida de um ângulo qualquer</a:t>
            </a:r>
          </a:p>
        </p:txBody>
      </p:sp>
      <p:sp>
        <p:nvSpPr>
          <p:cNvPr id="5" name="Seta entalhada para a direita 4">
            <a:hlinkClick r:id="rId2"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Espaço Reservado para Conteúdo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8" name="Retângulo 7"/>
          <p:cNvSpPr/>
          <p:nvPr/>
        </p:nvSpPr>
        <p:spPr>
          <a:xfrm>
            <a:off x="2915816" y="6110336"/>
            <a:ext cx="2469907" cy="369332"/>
          </a:xfrm>
          <a:prstGeom prst="rect">
            <a:avLst/>
          </a:prstGeom>
        </p:spPr>
        <p:txBody>
          <a:bodyPr wrap="none">
            <a:spAutoFit/>
          </a:bodyPr>
          <a:lstStyle/>
          <a:p>
            <a:r>
              <a:rPr lang="pt-BR" dirty="0"/>
              <a:t>Circunferência de raio </a:t>
            </a:r>
            <a:r>
              <a:rPr lang="pt-BR" dirty="0" smtClean="0"/>
              <a:t>u.</a:t>
            </a:r>
            <a:endParaRPr lang="pt-BR" dirty="0"/>
          </a:p>
        </p:txBody>
      </p:sp>
    </p:spTree>
    <p:extLst>
      <p:ext uri="{BB962C8B-B14F-4D97-AF65-F5344CB8AC3E}">
        <p14:creationId xmlns:p14="http://schemas.microsoft.com/office/powerpoint/2010/main" val="208084841"/>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900" dirty="0"/>
              <a:t>Aula 2 - Medida de um ângulo qualquer</a:t>
            </a:r>
          </a:p>
        </p:txBody>
      </p:sp>
      <p:sp>
        <p:nvSpPr>
          <p:cNvPr id="5" name="Seta entalhada para a direita 4">
            <a:hlinkClick r:id="rId2"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Espaço Reservado para Conteúdo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436946" y="1600200"/>
            <a:ext cx="6270108" cy="4525963"/>
          </a:xfrm>
        </p:spPr>
      </p:pic>
    </p:spTree>
    <p:extLst>
      <p:ext uri="{BB962C8B-B14F-4D97-AF65-F5344CB8AC3E}">
        <p14:creationId xmlns:p14="http://schemas.microsoft.com/office/powerpoint/2010/main" val="2965343315"/>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900" dirty="0"/>
              <a:t>Aula 2 - Medida de um ângulo qualquer</a:t>
            </a:r>
          </a:p>
        </p:txBody>
      </p:sp>
      <p:sp>
        <p:nvSpPr>
          <p:cNvPr id="5" name="Seta entalhada para a direita 4">
            <a:hlinkClick r:id="rId2"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Espaço Reservado para Conteúdo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9" name="Retângulo 8"/>
          <p:cNvSpPr/>
          <p:nvPr/>
        </p:nvSpPr>
        <p:spPr>
          <a:xfrm>
            <a:off x="1835696" y="6110336"/>
            <a:ext cx="3816424" cy="369332"/>
          </a:xfrm>
          <a:prstGeom prst="rect">
            <a:avLst/>
          </a:prstGeom>
        </p:spPr>
        <p:txBody>
          <a:bodyPr wrap="square">
            <a:spAutoFit/>
          </a:bodyPr>
          <a:lstStyle/>
          <a:p>
            <a:r>
              <a:rPr lang="pt-BR" dirty="0" smtClean="0"/>
              <a:t>Circunferência de </a:t>
            </a:r>
            <a:r>
              <a:rPr lang="pt-BR" dirty="0"/>
              <a:t>raio u e o ponto </a:t>
            </a:r>
            <a:r>
              <a:rPr lang="pt-BR" dirty="0" smtClean="0"/>
              <a:t>M.</a:t>
            </a:r>
            <a:endParaRPr lang="pt-BR" dirty="0"/>
          </a:p>
        </p:txBody>
      </p:sp>
    </p:spTree>
    <p:extLst>
      <p:ext uri="{BB962C8B-B14F-4D97-AF65-F5344CB8AC3E}">
        <p14:creationId xmlns:p14="http://schemas.microsoft.com/office/powerpoint/2010/main" val="2387759105"/>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900" dirty="0"/>
              <a:t>Aula 2 - Medida de um ângulo qualquer</a:t>
            </a:r>
          </a:p>
        </p:txBody>
      </p:sp>
      <p:sp>
        <p:nvSpPr>
          <p:cNvPr id="5" name="Seta entalhada para a direita 4">
            <a:hlinkClick r:id="rId2"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Espaço Reservado para Conteúdo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436946" y="1600200"/>
            <a:ext cx="6270108" cy="4525963"/>
          </a:xfrm>
        </p:spPr>
      </p:pic>
    </p:spTree>
    <p:extLst>
      <p:ext uri="{BB962C8B-B14F-4D97-AF65-F5344CB8AC3E}">
        <p14:creationId xmlns:p14="http://schemas.microsoft.com/office/powerpoint/2010/main" val="2484061655"/>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900" dirty="0"/>
              <a:t>Aula 2 - Medida de um ângulo qualquer</a:t>
            </a:r>
          </a:p>
        </p:txBody>
      </p:sp>
      <p:sp>
        <p:nvSpPr>
          <p:cNvPr id="5" name="Seta entalhada para a direita 4">
            <a:hlinkClick r:id="rId2"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Espaço Reservado para Conteúdo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9" name="Retângulo 8"/>
          <p:cNvSpPr/>
          <p:nvPr/>
        </p:nvSpPr>
        <p:spPr>
          <a:xfrm>
            <a:off x="1835696" y="6110336"/>
            <a:ext cx="5022304" cy="369332"/>
          </a:xfrm>
          <a:prstGeom prst="rect">
            <a:avLst/>
          </a:prstGeom>
        </p:spPr>
        <p:txBody>
          <a:bodyPr wrap="square">
            <a:spAutoFit/>
          </a:bodyPr>
          <a:lstStyle/>
          <a:p>
            <a:r>
              <a:rPr lang="pt-BR" dirty="0"/>
              <a:t>Circunferência de raio R que passa pelo </a:t>
            </a:r>
            <a:r>
              <a:rPr lang="pt-BR" dirty="0" smtClean="0"/>
              <a:t>ponto M.</a:t>
            </a:r>
            <a:endParaRPr lang="pt-BR" dirty="0"/>
          </a:p>
        </p:txBody>
      </p:sp>
    </p:spTree>
    <p:extLst>
      <p:ext uri="{BB962C8B-B14F-4D97-AF65-F5344CB8AC3E}">
        <p14:creationId xmlns:p14="http://schemas.microsoft.com/office/powerpoint/2010/main" val="387253069"/>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900" dirty="0"/>
              <a:t>Aula 2 - Medida de um ângulo qualquer</a:t>
            </a:r>
          </a:p>
        </p:txBody>
      </p:sp>
      <p:sp>
        <p:nvSpPr>
          <p:cNvPr id="5" name="Seta entalhada para a direita 4">
            <a:hlinkClick r:id="rId2"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Espaço Reservado para Conteúdo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436946" y="1600200"/>
            <a:ext cx="6270108" cy="4525963"/>
          </a:xfrm>
        </p:spPr>
      </p:pic>
    </p:spTree>
    <p:extLst>
      <p:ext uri="{BB962C8B-B14F-4D97-AF65-F5344CB8AC3E}">
        <p14:creationId xmlns:p14="http://schemas.microsoft.com/office/powerpoint/2010/main" val="259406245"/>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900" dirty="0"/>
              <a:t>Aula 2 - Medida de um ângulo qualquer</a:t>
            </a:r>
          </a:p>
        </p:txBody>
      </p:sp>
      <p:sp>
        <p:nvSpPr>
          <p:cNvPr id="5" name="Seta entalhada para a direita 4">
            <a:hlinkClick r:id="rId2"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Espaço Reservado para Conteúdo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436946" y="1600200"/>
            <a:ext cx="6270108" cy="4525963"/>
          </a:xfrm>
        </p:spPr>
      </p:pic>
    </p:spTree>
    <p:extLst>
      <p:ext uri="{BB962C8B-B14F-4D97-AF65-F5344CB8AC3E}">
        <p14:creationId xmlns:p14="http://schemas.microsoft.com/office/powerpoint/2010/main" val="35971523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0"/>
            <a:r>
              <a:rPr lang="pt-BR" dirty="0"/>
              <a:t>Aula 1 – Descrição do Plano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CaixaDeTexto 4"/>
          <p:cNvSpPr txBox="1"/>
          <p:nvPr/>
        </p:nvSpPr>
        <p:spPr>
          <a:xfrm>
            <a:off x="395536" y="4652385"/>
            <a:ext cx="8756271" cy="646331"/>
          </a:xfrm>
          <a:prstGeom prst="rect">
            <a:avLst/>
          </a:prstGeom>
          <a:noFill/>
        </p:spPr>
        <p:txBody>
          <a:bodyPr wrap="square" rtlCol="0">
            <a:spAutoFit/>
          </a:bodyPr>
          <a:lstStyle/>
          <a:p>
            <a:pPr algn="ctr"/>
            <a:r>
              <a:rPr lang="pt-BR" dirty="0"/>
              <a:t>Escolhemos outro ponto sobre a reta que liga o terceiro ao ponto externo ao</a:t>
            </a:r>
          </a:p>
          <a:p>
            <a:pPr algn="ctr"/>
            <a:r>
              <a:rPr lang="pt-BR" dirty="0"/>
              <a:t>lado </a:t>
            </a:r>
            <a:r>
              <a:rPr lang="pt-BR" dirty="0" smtClean="0"/>
              <a:t>esquerdo.</a:t>
            </a:r>
            <a:endParaRPr lang="pt-BR" dirty="0"/>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558750406"/>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900" dirty="0"/>
              <a:t>Aula 2 - Medida de um ângulo qualquer</a:t>
            </a:r>
          </a:p>
        </p:txBody>
      </p:sp>
      <p:sp>
        <p:nvSpPr>
          <p:cNvPr id="5" name="Seta entalhada para a direita 4">
            <a:hlinkClick r:id="rId2"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Espaço Reservado para Conteúdo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436946" y="1600200"/>
            <a:ext cx="6270108" cy="4525963"/>
          </a:xfrm>
        </p:spPr>
      </p:pic>
    </p:spTree>
    <p:extLst>
      <p:ext uri="{BB962C8B-B14F-4D97-AF65-F5344CB8AC3E}">
        <p14:creationId xmlns:p14="http://schemas.microsoft.com/office/powerpoint/2010/main" val="1298596893"/>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900" dirty="0"/>
              <a:t>Aula 2 - Medida de um ângulo qualquer</a:t>
            </a:r>
          </a:p>
        </p:txBody>
      </p:sp>
      <p:sp>
        <p:nvSpPr>
          <p:cNvPr id="5" name="Seta entalhada para a direita 4">
            <a:hlinkClick r:id="rId2"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Espaço Reservado para Conteúdo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9" name="Retângulo 8"/>
          <p:cNvSpPr/>
          <p:nvPr/>
        </p:nvSpPr>
        <p:spPr>
          <a:xfrm>
            <a:off x="1547664" y="6110336"/>
            <a:ext cx="5310336" cy="369332"/>
          </a:xfrm>
          <a:prstGeom prst="rect">
            <a:avLst/>
          </a:prstGeom>
        </p:spPr>
        <p:txBody>
          <a:bodyPr wrap="square">
            <a:spAutoFit/>
          </a:bodyPr>
          <a:lstStyle/>
          <a:p>
            <a:r>
              <a:rPr lang="pt-BR" dirty="0"/>
              <a:t>Triângulo retângulo que possui catetos iguais a </a:t>
            </a:r>
            <a:r>
              <a:rPr lang="pt-BR" b="1" i="1" dirty="0" err="1"/>
              <a:t>a</a:t>
            </a:r>
            <a:r>
              <a:rPr lang="pt-BR" dirty="0"/>
              <a:t> e </a:t>
            </a:r>
            <a:r>
              <a:rPr lang="pt-BR" b="1" i="1" dirty="0" smtClean="0"/>
              <a:t>b</a:t>
            </a:r>
            <a:r>
              <a:rPr lang="pt-BR" dirty="0" smtClean="0"/>
              <a:t>.</a:t>
            </a:r>
            <a:endParaRPr lang="pt-BR" dirty="0"/>
          </a:p>
        </p:txBody>
      </p:sp>
    </p:spTree>
    <p:extLst>
      <p:ext uri="{BB962C8B-B14F-4D97-AF65-F5344CB8AC3E}">
        <p14:creationId xmlns:p14="http://schemas.microsoft.com/office/powerpoint/2010/main" val="3625784964"/>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900" dirty="0"/>
              <a:t>Aula 2 - Medida de um ângulo qualquer</a:t>
            </a:r>
          </a:p>
        </p:txBody>
      </p:sp>
      <p:sp>
        <p:nvSpPr>
          <p:cNvPr id="5" name="Seta entalhada para a direita 4">
            <a:hlinkClick r:id="rId2"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Espaço Reservado para Conteúdo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436946" y="1600200"/>
            <a:ext cx="6270108" cy="4525963"/>
          </a:xfrm>
        </p:spPr>
      </p:pic>
    </p:spTree>
    <p:extLst>
      <p:ext uri="{BB962C8B-B14F-4D97-AF65-F5344CB8AC3E}">
        <p14:creationId xmlns:p14="http://schemas.microsoft.com/office/powerpoint/2010/main" val="2254284787"/>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900" dirty="0"/>
              <a:t>Aula 2 - Medida de um ângulo qualquer</a:t>
            </a:r>
          </a:p>
        </p:txBody>
      </p:sp>
      <p:sp>
        <p:nvSpPr>
          <p:cNvPr id="5" name="Seta entalhada para a direita 4">
            <a:hlinkClick r:id="rId2"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Espaço Reservado para Conteúdo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436946" y="1600200"/>
            <a:ext cx="6270108" cy="4525963"/>
          </a:xfrm>
        </p:spPr>
      </p:pic>
    </p:spTree>
    <p:extLst>
      <p:ext uri="{BB962C8B-B14F-4D97-AF65-F5344CB8AC3E}">
        <p14:creationId xmlns:p14="http://schemas.microsoft.com/office/powerpoint/2010/main" val="2079905344"/>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900" dirty="0"/>
              <a:t>Aula 2 - Medida de um ângulo qualquer</a:t>
            </a:r>
          </a:p>
        </p:txBody>
      </p:sp>
      <p:sp>
        <p:nvSpPr>
          <p:cNvPr id="5" name="Seta entalhada para a direita 4">
            <a:hlinkClick r:id="rId2"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Espaço Reservado para Conteúdo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436946" y="1600200"/>
            <a:ext cx="6270108" cy="4525963"/>
          </a:xfrm>
        </p:spPr>
      </p:pic>
    </p:spTree>
    <p:extLst>
      <p:ext uri="{BB962C8B-B14F-4D97-AF65-F5344CB8AC3E}">
        <p14:creationId xmlns:p14="http://schemas.microsoft.com/office/powerpoint/2010/main" val="1976459024"/>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900" dirty="0"/>
              <a:t>Aula 2 - Medida de um ângulo qualquer</a:t>
            </a:r>
          </a:p>
        </p:txBody>
      </p:sp>
      <p:sp>
        <p:nvSpPr>
          <p:cNvPr id="5" name="Seta entalhada para a direita 4">
            <a:hlinkClick r:id="rId2"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Espaço Reservado para Conteúdo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8" name="Retângulo 7"/>
          <p:cNvSpPr/>
          <p:nvPr/>
        </p:nvSpPr>
        <p:spPr>
          <a:xfrm>
            <a:off x="1547664" y="6110336"/>
            <a:ext cx="5310336" cy="369332"/>
          </a:xfrm>
          <a:prstGeom prst="rect">
            <a:avLst/>
          </a:prstGeom>
        </p:spPr>
        <p:txBody>
          <a:bodyPr wrap="square">
            <a:spAutoFit/>
          </a:bodyPr>
          <a:lstStyle/>
          <a:p>
            <a:r>
              <a:rPr lang="pt-BR" dirty="0"/>
              <a:t>Triângulo </a:t>
            </a:r>
            <a:r>
              <a:rPr lang="pt-BR" dirty="0" smtClean="0"/>
              <a:t>retângulo que </a:t>
            </a:r>
            <a:r>
              <a:rPr lang="pt-BR" dirty="0"/>
              <a:t>possui catetos iguais a </a:t>
            </a:r>
            <a:r>
              <a:rPr lang="pt-BR" b="1" i="1" dirty="0"/>
              <a:t>x</a:t>
            </a:r>
            <a:r>
              <a:rPr lang="pt-BR" dirty="0"/>
              <a:t> e </a:t>
            </a:r>
            <a:r>
              <a:rPr lang="pt-BR" b="1" i="1" dirty="0"/>
              <a:t>y</a:t>
            </a:r>
            <a:r>
              <a:rPr lang="pt-BR" dirty="0" smtClean="0"/>
              <a:t>.</a:t>
            </a:r>
            <a:endParaRPr lang="pt-BR" dirty="0"/>
          </a:p>
        </p:txBody>
      </p:sp>
    </p:spTree>
    <p:extLst>
      <p:ext uri="{BB962C8B-B14F-4D97-AF65-F5344CB8AC3E}">
        <p14:creationId xmlns:p14="http://schemas.microsoft.com/office/powerpoint/2010/main" val="3280222056"/>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900" dirty="0"/>
              <a:t>Aula 2 - Medida de um ângulo qualquer</a:t>
            </a:r>
          </a:p>
        </p:txBody>
      </p:sp>
      <p:sp>
        <p:nvSpPr>
          <p:cNvPr id="5" name="Seta entalhada para a direita 4">
            <a:hlinkClick r:id="rId2"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Espaço Reservado para Conteúdo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436946" y="1600200"/>
            <a:ext cx="6270108" cy="4525963"/>
          </a:xfrm>
        </p:spPr>
      </p:pic>
      <mc:AlternateContent xmlns:mc="http://schemas.openxmlformats.org/markup-compatibility/2006" xmlns:a14="http://schemas.microsoft.com/office/drawing/2010/main">
        <mc:Choice Requires="a14">
          <p:sp>
            <p:nvSpPr>
              <p:cNvPr id="3" name="Retângulo 2"/>
              <p:cNvSpPr/>
              <p:nvPr/>
            </p:nvSpPr>
            <p:spPr>
              <a:xfrm>
                <a:off x="4355976" y="6054592"/>
                <a:ext cx="797013" cy="6655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pt-BR" i="1">
                              <a:latin typeface="Cambria Math"/>
                            </a:rPr>
                          </m:ctrlPr>
                        </m:fPr>
                        <m:num>
                          <m:r>
                            <a:rPr lang="pt-BR" i="1">
                              <a:latin typeface="Cambria Math"/>
                            </a:rPr>
                            <m:t>𝑎</m:t>
                          </m:r>
                        </m:num>
                        <m:den>
                          <m:r>
                            <a:rPr lang="pt-BR" i="1">
                              <a:latin typeface="Cambria Math"/>
                            </a:rPr>
                            <m:t>𝑥</m:t>
                          </m:r>
                        </m:den>
                      </m:f>
                      <m:r>
                        <a:rPr lang="pt-BR" i="1">
                          <a:latin typeface="Cambria Math"/>
                        </a:rPr>
                        <m:t>=</m:t>
                      </m:r>
                      <m:f>
                        <m:fPr>
                          <m:ctrlPr>
                            <a:rPr lang="pt-BR" i="1">
                              <a:latin typeface="Cambria Math"/>
                            </a:rPr>
                          </m:ctrlPr>
                        </m:fPr>
                        <m:num>
                          <m:r>
                            <a:rPr lang="pt-BR" i="1">
                              <a:latin typeface="Cambria Math"/>
                            </a:rPr>
                            <m:t>𝑏</m:t>
                          </m:r>
                        </m:num>
                        <m:den>
                          <m:r>
                            <a:rPr lang="pt-BR" i="1">
                              <a:latin typeface="Cambria Math"/>
                            </a:rPr>
                            <m:t>𝑦</m:t>
                          </m:r>
                        </m:den>
                      </m:f>
                    </m:oMath>
                  </m:oMathPara>
                </a14:m>
                <a:endParaRPr lang="pt-BR" dirty="0"/>
              </a:p>
            </p:txBody>
          </p:sp>
        </mc:Choice>
        <mc:Fallback xmlns="">
          <p:sp>
            <p:nvSpPr>
              <p:cNvPr id="3" name="Retângulo 2"/>
              <p:cNvSpPr>
                <a:spLocks noRot="1" noChangeAspect="1" noMove="1" noResize="1" noEditPoints="1" noAdjustHandles="1" noChangeArrowheads="1" noChangeShapeType="1" noTextEdit="1"/>
              </p:cNvSpPr>
              <p:nvPr/>
            </p:nvSpPr>
            <p:spPr>
              <a:xfrm>
                <a:off x="4355976" y="6054592"/>
                <a:ext cx="797013" cy="665567"/>
              </a:xfrm>
              <a:prstGeom prst="rect">
                <a:avLst/>
              </a:prstGeom>
              <a:blipFill rotWithShape="1">
                <a:blip r:embed="rId5"/>
                <a:stretch>
                  <a:fillRect/>
                </a:stretch>
              </a:blipFill>
            </p:spPr>
            <p:txBody>
              <a:bodyPr/>
              <a:lstStyle/>
              <a:p>
                <a:r>
                  <a:rPr lang="pt-BR">
                    <a:noFill/>
                  </a:rPr>
                  <a:t> </a:t>
                </a:r>
              </a:p>
            </p:txBody>
          </p:sp>
        </mc:Fallback>
      </mc:AlternateContent>
    </p:spTree>
    <p:extLst>
      <p:ext uri="{BB962C8B-B14F-4D97-AF65-F5344CB8AC3E}">
        <p14:creationId xmlns:p14="http://schemas.microsoft.com/office/powerpoint/2010/main" val="3247239840"/>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900" dirty="0"/>
              <a:t>Aula 2 - Medida de um ângulo qualquer</a:t>
            </a:r>
          </a:p>
        </p:txBody>
      </p:sp>
      <p:sp>
        <p:nvSpPr>
          <p:cNvPr id="5" name="Seta entalhada para a direita 4">
            <a:hlinkClick r:id="rId2"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Espaço Reservado para Conteúdo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436946" y="1600200"/>
            <a:ext cx="6270108" cy="4525963"/>
          </a:xfrm>
        </p:spPr>
      </p:pic>
    </p:spTree>
    <p:extLst>
      <p:ext uri="{BB962C8B-B14F-4D97-AF65-F5344CB8AC3E}">
        <p14:creationId xmlns:p14="http://schemas.microsoft.com/office/powerpoint/2010/main" val="697352857"/>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900" dirty="0"/>
              <a:t>Aula 2 - Medida de um ângulo qualquer</a:t>
            </a:r>
          </a:p>
        </p:txBody>
      </p:sp>
      <p:sp>
        <p:nvSpPr>
          <p:cNvPr id="5" name="Seta entalhada para a direita 4">
            <a:hlinkClick r:id="rId2"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Espaço Reservado para Conteúdo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436946" y="1600200"/>
            <a:ext cx="6270108" cy="4525963"/>
          </a:xfrm>
        </p:spPr>
      </p:pic>
    </p:spTree>
    <p:extLst>
      <p:ext uri="{BB962C8B-B14F-4D97-AF65-F5344CB8AC3E}">
        <p14:creationId xmlns:p14="http://schemas.microsoft.com/office/powerpoint/2010/main" val="1442344765"/>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900" dirty="0"/>
              <a:t>Aula 2 - Medida de um ângulo qualquer</a:t>
            </a:r>
          </a:p>
        </p:txBody>
      </p:sp>
      <p:sp>
        <p:nvSpPr>
          <p:cNvPr id="5" name="Seta entalhada para a direita 4">
            <a:hlinkClick r:id="rId2"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Espaço Reservado para Conteúdo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436946" y="1600200"/>
            <a:ext cx="6270108" cy="4525963"/>
          </a:xfrm>
        </p:spPr>
      </p:pic>
    </p:spTree>
    <p:extLst>
      <p:ext uri="{BB962C8B-B14F-4D97-AF65-F5344CB8AC3E}">
        <p14:creationId xmlns:p14="http://schemas.microsoft.com/office/powerpoint/2010/main" val="22795764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0"/>
            <a:r>
              <a:rPr lang="pt-BR" dirty="0"/>
              <a:t>Aula 1 – Descrição do Plano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186678930"/>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900" dirty="0"/>
              <a:t>Aula 2 - Medida de um ângulo qualquer</a:t>
            </a:r>
          </a:p>
        </p:txBody>
      </p:sp>
      <p:sp>
        <p:nvSpPr>
          <p:cNvPr id="5" name="Seta entalhada para a direita 4">
            <a:hlinkClick r:id="rId2"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8137399" y="6448980"/>
            <a:ext cx="611065" cy="292388"/>
          </a:xfrm>
          <a:prstGeom prst="rect">
            <a:avLst/>
          </a:prstGeom>
          <a:noFill/>
        </p:spPr>
        <p:txBody>
          <a:bodyPr wrap="none" rtlCol="0">
            <a:spAutoFit/>
          </a:bodyPr>
          <a:lstStyle/>
          <a:p>
            <a:r>
              <a:rPr lang="pt-BR" sz="1300" dirty="0" smtClean="0">
                <a:solidFill>
                  <a:schemeClr val="bg1"/>
                </a:solidFill>
              </a:rPr>
              <a:t>Aula 2</a:t>
            </a:r>
            <a:endParaRPr lang="pt-BR" sz="1300" dirty="0">
              <a:solidFill>
                <a:schemeClr val="bg1"/>
              </a:solidFill>
            </a:endParaRPr>
          </a:p>
        </p:txBody>
      </p:sp>
      <p:pic>
        <p:nvPicPr>
          <p:cNvPr id="8" name="Espaço Reservado para Conteúdo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9" name="Retângulo 8"/>
          <p:cNvSpPr/>
          <p:nvPr/>
        </p:nvSpPr>
        <p:spPr>
          <a:xfrm>
            <a:off x="1547664" y="6110336"/>
            <a:ext cx="5310336" cy="369332"/>
          </a:xfrm>
          <a:prstGeom prst="rect">
            <a:avLst/>
          </a:prstGeom>
        </p:spPr>
        <p:txBody>
          <a:bodyPr wrap="square">
            <a:spAutoFit/>
          </a:bodyPr>
          <a:lstStyle/>
          <a:p>
            <a:r>
              <a:rPr lang="pt-BR" dirty="0" smtClean="0"/>
              <a:t>    Arcos </a:t>
            </a:r>
            <a:r>
              <a:rPr lang="pt-BR" dirty="0"/>
              <a:t>de circunferência de comprimentos L e S.</a:t>
            </a:r>
          </a:p>
        </p:txBody>
      </p:sp>
      <p:sp>
        <p:nvSpPr>
          <p:cNvPr id="10" name="Seta entalhada para a direita 9">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524837079"/>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900" dirty="0"/>
              <a:t>Aula 2 - Medida de um ângulo qualquer</a:t>
            </a:r>
          </a:p>
        </p:txBody>
      </p:sp>
      <p:sp>
        <p:nvSpPr>
          <p:cNvPr id="5" name="Seta entalhada para a direita 4">
            <a:hlinkClick r:id="rId2"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8137399" y="6448980"/>
            <a:ext cx="611065" cy="292388"/>
          </a:xfrm>
          <a:prstGeom prst="rect">
            <a:avLst/>
          </a:prstGeom>
          <a:noFill/>
        </p:spPr>
        <p:txBody>
          <a:bodyPr wrap="none" rtlCol="0">
            <a:spAutoFit/>
          </a:bodyPr>
          <a:lstStyle/>
          <a:p>
            <a:r>
              <a:rPr lang="pt-BR" sz="1300" dirty="0" smtClean="0">
                <a:solidFill>
                  <a:schemeClr val="bg1"/>
                </a:solidFill>
              </a:rPr>
              <a:t>Aula 2</a:t>
            </a:r>
            <a:endParaRPr lang="pt-BR" sz="1300" dirty="0">
              <a:solidFill>
                <a:schemeClr val="bg1"/>
              </a:solidFill>
            </a:endParaRPr>
          </a:p>
        </p:txBody>
      </p:sp>
      <p:pic>
        <p:nvPicPr>
          <p:cNvPr id="8" name="Espaço Reservado para Conteúdo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6512" y="1207293"/>
            <a:ext cx="6270108" cy="4525963"/>
          </a:xfrm>
        </p:spPr>
      </p:pic>
      <p:sp>
        <p:nvSpPr>
          <p:cNvPr id="10" name="Seta entalhada para a direita 9">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278849479"/>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900" dirty="0"/>
              <a:t>Aula 2 - Medida de um ângulo qualquer</a:t>
            </a:r>
          </a:p>
        </p:txBody>
      </p:sp>
      <p:sp>
        <p:nvSpPr>
          <p:cNvPr id="5" name="Seta entalhada para a direita 4">
            <a:hlinkClick r:id="rId2"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8137399" y="6448980"/>
            <a:ext cx="611065" cy="292388"/>
          </a:xfrm>
          <a:prstGeom prst="rect">
            <a:avLst/>
          </a:prstGeom>
          <a:noFill/>
        </p:spPr>
        <p:txBody>
          <a:bodyPr wrap="none" rtlCol="0">
            <a:spAutoFit/>
          </a:bodyPr>
          <a:lstStyle/>
          <a:p>
            <a:r>
              <a:rPr lang="pt-BR" sz="1300" dirty="0" smtClean="0">
                <a:solidFill>
                  <a:schemeClr val="bg1"/>
                </a:solidFill>
              </a:rPr>
              <a:t>Aula 2</a:t>
            </a:r>
            <a:endParaRPr lang="pt-BR" sz="1300" dirty="0">
              <a:solidFill>
                <a:schemeClr val="bg1"/>
              </a:solidFill>
            </a:endParaRPr>
          </a:p>
        </p:txBody>
      </p:sp>
      <p:pic>
        <p:nvPicPr>
          <p:cNvPr id="8" name="Espaço Reservado para Conteúdo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6512" y="1207293"/>
            <a:ext cx="6270108" cy="4525963"/>
          </a:xfrm>
        </p:spPr>
      </p:pic>
      <mc:AlternateContent xmlns:mc="http://schemas.openxmlformats.org/markup-compatibility/2006" xmlns:a14="http://schemas.microsoft.com/office/drawing/2010/main">
        <mc:Choice Requires="a14">
          <p:sp>
            <p:nvSpPr>
              <p:cNvPr id="3" name="Retângulo 2"/>
              <p:cNvSpPr/>
              <p:nvPr/>
            </p:nvSpPr>
            <p:spPr>
              <a:xfrm>
                <a:off x="7164288" y="1628800"/>
                <a:ext cx="819455"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pt-BR" i="1">
                              <a:latin typeface="Cambria Math"/>
                            </a:rPr>
                          </m:ctrlPr>
                        </m:fPr>
                        <m:num>
                          <m:r>
                            <a:rPr lang="pt-BR" i="1">
                              <a:latin typeface="Cambria Math"/>
                            </a:rPr>
                            <m:t>𝑆</m:t>
                          </m:r>
                        </m:num>
                        <m:den>
                          <m:r>
                            <a:rPr lang="pt-BR" i="1">
                              <a:latin typeface="Cambria Math"/>
                            </a:rPr>
                            <m:t>𝑅</m:t>
                          </m:r>
                        </m:den>
                      </m:f>
                      <m:r>
                        <a:rPr lang="pt-BR" i="1">
                          <a:latin typeface="Cambria Math"/>
                        </a:rPr>
                        <m:t>=</m:t>
                      </m:r>
                      <m:f>
                        <m:fPr>
                          <m:ctrlPr>
                            <a:rPr lang="pt-BR" i="1">
                              <a:latin typeface="Cambria Math"/>
                            </a:rPr>
                          </m:ctrlPr>
                        </m:fPr>
                        <m:num>
                          <m:r>
                            <a:rPr lang="pt-BR" i="1">
                              <a:latin typeface="Cambria Math"/>
                            </a:rPr>
                            <m:t>𝐿</m:t>
                          </m:r>
                        </m:num>
                        <m:den>
                          <m:r>
                            <a:rPr lang="pt-BR" i="1">
                              <a:latin typeface="Cambria Math"/>
                            </a:rPr>
                            <m:t>𝑢</m:t>
                          </m:r>
                        </m:den>
                      </m:f>
                    </m:oMath>
                  </m:oMathPara>
                </a14:m>
                <a:endParaRPr lang="pt-BR" dirty="0"/>
              </a:p>
            </p:txBody>
          </p:sp>
        </mc:Choice>
        <mc:Fallback xmlns="">
          <p:sp>
            <p:nvSpPr>
              <p:cNvPr id="3" name="Retângulo 2"/>
              <p:cNvSpPr>
                <a:spLocks noRot="1" noChangeAspect="1" noMove="1" noResize="1" noEditPoints="1" noAdjustHandles="1" noChangeArrowheads="1" noChangeShapeType="1" noTextEdit="1"/>
              </p:cNvSpPr>
              <p:nvPr/>
            </p:nvSpPr>
            <p:spPr>
              <a:xfrm>
                <a:off x="7164288" y="1628800"/>
                <a:ext cx="819455" cy="612732"/>
              </a:xfrm>
              <a:prstGeom prst="rect">
                <a:avLst/>
              </a:prstGeom>
              <a:blipFill rotWithShape="1">
                <a:blip r:embed="rId4"/>
                <a:stretch>
                  <a:fillRect/>
                </a:stretch>
              </a:blipFill>
            </p:spPr>
            <p:txBody>
              <a:bodyPr/>
              <a:lstStyle/>
              <a:p>
                <a:r>
                  <a:rPr lang="pt-BR">
                    <a:noFill/>
                  </a:rPr>
                  <a:t> </a:t>
                </a:r>
              </a:p>
            </p:txBody>
          </p:sp>
        </mc:Fallback>
      </mc:AlternateContent>
      <p:sp>
        <p:nvSpPr>
          <p:cNvPr id="9" name="Seta entalhada para a direita 8">
            <a:hlinkClick r:id="rId5"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550496177"/>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900" dirty="0"/>
              <a:t>Aula 2 - Medida de um ângulo qualquer</a:t>
            </a:r>
          </a:p>
        </p:txBody>
      </p:sp>
      <p:sp>
        <p:nvSpPr>
          <p:cNvPr id="5" name="Seta entalhada para a direita 4">
            <a:hlinkClick r:id="rId2"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8137399" y="6448980"/>
            <a:ext cx="611065" cy="292388"/>
          </a:xfrm>
          <a:prstGeom prst="rect">
            <a:avLst/>
          </a:prstGeom>
          <a:noFill/>
        </p:spPr>
        <p:txBody>
          <a:bodyPr wrap="none" rtlCol="0">
            <a:spAutoFit/>
          </a:bodyPr>
          <a:lstStyle/>
          <a:p>
            <a:r>
              <a:rPr lang="pt-BR" sz="1300" dirty="0" smtClean="0">
                <a:solidFill>
                  <a:schemeClr val="bg1"/>
                </a:solidFill>
              </a:rPr>
              <a:t>Aula 2</a:t>
            </a:r>
            <a:endParaRPr lang="pt-BR" sz="1300" dirty="0">
              <a:solidFill>
                <a:schemeClr val="bg1"/>
              </a:solidFill>
            </a:endParaRPr>
          </a:p>
        </p:txBody>
      </p:sp>
      <p:pic>
        <p:nvPicPr>
          <p:cNvPr id="8" name="Espaço Reservado para Conteúdo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6512" y="1207293"/>
            <a:ext cx="6270108" cy="4525963"/>
          </a:xfrm>
        </p:spPr>
      </p:pic>
      <mc:AlternateContent xmlns:mc="http://schemas.openxmlformats.org/markup-compatibility/2006" xmlns:a14="http://schemas.microsoft.com/office/drawing/2010/main">
        <mc:Choice Requires="a14">
          <p:sp>
            <p:nvSpPr>
              <p:cNvPr id="3" name="Retângulo 2"/>
              <p:cNvSpPr/>
              <p:nvPr/>
            </p:nvSpPr>
            <p:spPr>
              <a:xfrm>
                <a:off x="7164288" y="1628800"/>
                <a:ext cx="819455"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pt-BR" i="1">
                              <a:latin typeface="Cambria Math"/>
                            </a:rPr>
                          </m:ctrlPr>
                        </m:fPr>
                        <m:num>
                          <m:r>
                            <a:rPr lang="pt-BR" i="1">
                              <a:latin typeface="Cambria Math"/>
                            </a:rPr>
                            <m:t>𝑆</m:t>
                          </m:r>
                        </m:num>
                        <m:den>
                          <m:r>
                            <a:rPr lang="pt-BR" i="1">
                              <a:latin typeface="Cambria Math"/>
                            </a:rPr>
                            <m:t>𝑅</m:t>
                          </m:r>
                        </m:den>
                      </m:f>
                      <m:r>
                        <a:rPr lang="pt-BR" i="1">
                          <a:latin typeface="Cambria Math"/>
                        </a:rPr>
                        <m:t>=</m:t>
                      </m:r>
                      <m:f>
                        <m:fPr>
                          <m:ctrlPr>
                            <a:rPr lang="pt-BR" i="1">
                              <a:latin typeface="Cambria Math"/>
                            </a:rPr>
                          </m:ctrlPr>
                        </m:fPr>
                        <m:num>
                          <m:r>
                            <a:rPr lang="pt-BR" i="1">
                              <a:latin typeface="Cambria Math"/>
                            </a:rPr>
                            <m:t>𝐿</m:t>
                          </m:r>
                        </m:num>
                        <m:den>
                          <m:r>
                            <a:rPr lang="pt-BR" i="1">
                              <a:latin typeface="Cambria Math"/>
                            </a:rPr>
                            <m:t>𝑢</m:t>
                          </m:r>
                        </m:den>
                      </m:f>
                    </m:oMath>
                  </m:oMathPara>
                </a14:m>
                <a:endParaRPr lang="pt-BR" dirty="0"/>
              </a:p>
            </p:txBody>
          </p:sp>
        </mc:Choice>
        <mc:Fallback xmlns="">
          <p:sp>
            <p:nvSpPr>
              <p:cNvPr id="3" name="Retângulo 2"/>
              <p:cNvSpPr>
                <a:spLocks noRot="1" noChangeAspect="1" noMove="1" noResize="1" noEditPoints="1" noAdjustHandles="1" noChangeArrowheads="1" noChangeShapeType="1" noTextEdit="1"/>
              </p:cNvSpPr>
              <p:nvPr/>
            </p:nvSpPr>
            <p:spPr>
              <a:xfrm>
                <a:off x="7164288" y="1628800"/>
                <a:ext cx="819455" cy="612732"/>
              </a:xfrm>
              <a:prstGeom prst="rect">
                <a:avLst/>
              </a:prstGeom>
              <a:blipFill rotWithShape="1">
                <a:blip r:embed="rId4"/>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4" name="Retângulo 3"/>
              <p:cNvSpPr/>
              <p:nvPr/>
            </p:nvSpPr>
            <p:spPr>
              <a:xfrm>
                <a:off x="7164288" y="2458087"/>
                <a:ext cx="931665" cy="6108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BR" i="1">
                          <a:latin typeface="Cambria Math"/>
                        </a:rPr>
                        <m:t>𝑆</m:t>
                      </m:r>
                      <m:r>
                        <a:rPr lang="pt-BR" i="1">
                          <a:latin typeface="Cambria Math"/>
                        </a:rPr>
                        <m:t>=</m:t>
                      </m:r>
                      <m:f>
                        <m:fPr>
                          <m:ctrlPr>
                            <a:rPr lang="pt-BR" i="1">
                              <a:latin typeface="Cambria Math"/>
                            </a:rPr>
                          </m:ctrlPr>
                        </m:fPr>
                        <m:num>
                          <m:r>
                            <a:rPr lang="pt-BR" i="1">
                              <a:latin typeface="Cambria Math"/>
                            </a:rPr>
                            <m:t>𝑅𝐿</m:t>
                          </m:r>
                        </m:num>
                        <m:den>
                          <m:r>
                            <a:rPr lang="pt-BR" i="1">
                              <a:latin typeface="Cambria Math"/>
                            </a:rPr>
                            <m:t>𝑢</m:t>
                          </m:r>
                        </m:den>
                      </m:f>
                    </m:oMath>
                  </m:oMathPara>
                </a14:m>
                <a:endParaRPr lang="pt-BR" dirty="0"/>
              </a:p>
            </p:txBody>
          </p:sp>
        </mc:Choice>
        <mc:Fallback xmlns="">
          <p:sp>
            <p:nvSpPr>
              <p:cNvPr id="4" name="Retângulo 3"/>
              <p:cNvSpPr>
                <a:spLocks noRot="1" noChangeAspect="1" noMove="1" noResize="1" noEditPoints="1" noAdjustHandles="1" noChangeArrowheads="1" noChangeShapeType="1" noTextEdit="1"/>
              </p:cNvSpPr>
              <p:nvPr/>
            </p:nvSpPr>
            <p:spPr>
              <a:xfrm>
                <a:off x="7164288" y="2458087"/>
                <a:ext cx="931665" cy="610873"/>
              </a:xfrm>
              <a:prstGeom prst="rect">
                <a:avLst/>
              </a:prstGeom>
              <a:blipFill rotWithShape="1">
                <a:blip r:embed="rId5"/>
                <a:stretch>
                  <a:fillRect/>
                </a:stretch>
              </a:blipFill>
            </p:spPr>
            <p:txBody>
              <a:bodyPr/>
              <a:lstStyle/>
              <a:p>
                <a:r>
                  <a:rPr lang="pt-BR">
                    <a:noFill/>
                  </a:rPr>
                  <a:t> </a:t>
                </a:r>
              </a:p>
            </p:txBody>
          </p:sp>
        </mc:Fallback>
      </mc:AlternateContent>
      <p:sp>
        <p:nvSpPr>
          <p:cNvPr id="9" name="Seta entalhada para a direita 8">
            <a:hlinkClick r:id="rId6"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159653044"/>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900" dirty="0"/>
              <a:t>Aula 2 - Medida de um ângulo qualquer</a:t>
            </a:r>
          </a:p>
        </p:txBody>
      </p:sp>
      <p:sp>
        <p:nvSpPr>
          <p:cNvPr id="5" name="Seta entalhada para a direita 4">
            <a:hlinkClick r:id="rId2"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8137399" y="6448980"/>
            <a:ext cx="611065" cy="292388"/>
          </a:xfrm>
          <a:prstGeom prst="rect">
            <a:avLst/>
          </a:prstGeom>
          <a:noFill/>
        </p:spPr>
        <p:txBody>
          <a:bodyPr wrap="none" rtlCol="0">
            <a:spAutoFit/>
          </a:bodyPr>
          <a:lstStyle/>
          <a:p>
            <a:r>
              <a:rPr lang="pt-BR" sz="1300" dirty="0" smtClean="0">
                <a:solidFill>
                  <a:schemeClr val="bg1"/>
                </a:solidFill>
              </a:rPr>
              <a:t>Aula 2</a:t>
            </a:r>
            <a:endParaRPr lang="pt-BR" sz="1300" dirty="0">
              <a:solidFill>
                <a:schemeClr val="bg1"/>
              </a:solidFill>
            </a:endParaRPr>
          </a:p>
        </p:txBody>
      </p:sp>
      <p:pic>
        <p:nvPicPr>
          <p:cNvPr id="8" name="Espaço Reservado para Conteúdo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6512" y="1207293"/>
            <a:ext cx="6270108" cy="4525963"/>
          </a:xfrm>
        </p:spPr>
      </p:pic>
      <mc:AlternateContent xmlns:mc="http://schemas.openxmlformats.org/markup-compatibility/2006" xmlns:a14="http://schemas.microsoft.com/office/drawing/2010/main">
        <mc:Choice Requires="a14">
          <p:sp>
            <p:nvSpPr>
              <p:cNvPr id="3" name="Retângulo 2"/>
              <p:cNvSpPr/>
              <p:nvPr/>
            </p:nvSpPr>
            <p:spPr>
              <a:xfrm>
                <a:off x="7164288" y="1628800"/>
                <a:ext cx="819455"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pt-BR" i="1">
                              <a:latin typeface="Cambria Math"/>
                            </a:rPr>
                          </m:ctrlPr>
                        </m:fPr>
                        <m:num>
                          <m:r>
                            <a:rPr lang="pt-BR" i="1">
                              <a:latin typeface="Cambria Math"/>
                            </a:rPr>
                            <m:t>𝑆</m:t>
                          </m:r>
                        </m:num>
                        <m:den>
                          <m:r>
                            <a:rPr lang="pt-BR" i="1">
                              <a:latin typeface="Cambria Math"/>
                            </a:rPr>
                            <m:t>𝑅</m:t>
                          </m:r>
                        </m:den>
                      </m:f>
                      <m:r>
                        <a:rPr lang="pt-BR" i="1">
                          <a:latin typeface="Cambria Math"/>
                        </a:rPr>
                        <m:t>=</m:t>
                      </m:r>
                      <m:f>
                        <m:fPr>
                          <m:ctrlPr>
                            <a:rPr lang="pt-BR" i="1">
                              <a:latin typeface="Cambria Math"/>
                            </a:rPr>
                          </m:ctrlPr>
                        </m:fPr>
                        <m:num>
                          <m:r>
                            <a:rPr lang="pt-BR" i="1">
                              <a:latin typeface="Cambria Math"/>
                            </a:rPr>
                            <m:t>𝐿</m:t>
                          </m:r>
                        </m:num>
                        <m:den>
                          <m:r>
                            <a:rPr lang="pt-BR" i="1">
                              <a:latin typeface="Cambria Math"/>
                            </a:rPr>
                            <m:t>𝑢</m:t>
                          </m:r>
                        </m:den>
                      </m:f>
                    </m:oMath>
                  </m:oMathPara>
                </a14:m>
                <a:endParaRPr lang="pt-BR" dirty="0"/>
              </a:p>
            </p:txBody>
          </p:sp>
        </mc:Choice>
        <mc:Fallback xmlns="">
          <p:sp>
            <p:nvSpPr>
              <p:cNvPr id="3" name="Retângulo 2"/>
              <p:cNvSpPr>
                <a:spLocks noRot="1" noChangeAspect="1" noMove="1" noResize="1" noEditPoints="1" noAdjustHandles="1" noChangeArrowheads="1" noChangeShapeType="1" noTextEdit="1"/>
              </p:cNvSpPr>
              <p:nvPr/>
            </p:nvSpPr>
            <p:spPr>
              <a:xfrm>
                <a:off x="7164288" y="1628800"/>
                <a:ext cx="819455" cy="612732"/>
              </a:xfrm>
              <a:prstGeom prst="rect">
                <a:avLst/>
              </a:prstGeom>
              <a:blipFill rotWithShape="1">
                <a:blip r:embed="rId4"/>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4" name="Retângulo 3"/>
              <p:cNvSpPr/>
              <p:nvPr/>
            </p:nvSpPr>
            <p:spPr>
              <a:xfrm>
                <a:off x="7164288" y="2458087"/>
                <a:ext cx="931665" cy="6108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BR" i="1">
                          <a:latin typeface="Cambria Math"/>
                        </a:rPr>
                        <m:t>𝑆</m:t>
                      </m:r>
                      <m:r>
                        <a:rPr lang="pt-BR" i="1">
                          <a:latin typeface="Cambria Math"/>
                        </a:rPr>
                        <m:t>=</m:t>
                      </m:r>
                      <m:f>
                        <m:fPr>
                          <m:ctrlPr>
                            <a:rPr lang="pt-BR" i="1">
                              <a:latin typeface="Cambria Math"/>
                            </a:rPr>
                          </m:ctrlPr>
                        </m:fPr>
                        <m:num>
                          <m:r>
                            <a:rPr lang="pt-BR" i="1">
                              <a:latin typeface="Cambria Math"/>
                            </a:rPr>
                            <m:t>𝑅𝐿</m:t>
                          </m:r>
                        </m:num>
                        <m:den>
                          <m:r>
                            <a:rPr lang="pt-BR" i="1">
                              <a:latin typeface="Cambria Math"/>
                            </a:rPr>
                            <m:t>𝑢</m:t>
                          </m:r>
                        </m:den>
                      </m:f>
                    </m:oMath>
                  </m:oMathPara>
                </a14:m>
                <a:endParaRPr lang="pt-BR" dirty="0"/>
              </a:p>
            </p:txBody>
          </p:sp>
        </mc:Choice>
        <mc:Fallback xmlns="">
          <p:sp>
            <p:nvSpPr>
              <p:cNvPr id="4" name="Retângulo 3"/>
              <p:cNvSpPr>
                <a:spLocks noRot="1" noChangeAspect="1" noMove="1" noResize="1" noEditPoints="1" noAdjustHandles="1" noChangeArrowheads="1" noChangeShapeType="1" noTextEdit="1"/>
              </p:cNvSpPr>
              <p:nvPr/>
            </p:nvSpPr>
            <p:spPr>
              <a:xfrm>
                <a:off x="7164288" y="2458087"/>
                <a:ext cx="931665" cy="610873"/>
              </a:xfrm>
              <a:prstGeom prst="rect">
                <a:avLst/>
              </a:prstGeom>
              <a:blipFill rotWithShape="1">
                <a:blip r:embed="rId5"/>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9" name="Retângulo 8"/>
              <p:cNvSpPr/>
              <p:nvPr/>
            </p:nvSpPr>
            <p:spPr>
              <a:xfrm>
                <a:off x="7181920" y="3878452"/>
                <a:ext cx="801823" cy="6108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BR" i="1">
                          <a:latin typeface="Cambria Math"/>
                        </a:rPr>
                        <m:t>𝜃</m:t>
                      </m:r>
                      <m:r>
                        <a:rPr lang="pt-BR" i="1">
                          <a:latin typeface="Cambria Math"/>
                        </a:rPr>
                        <m:t>=</m:t>
                      </m:r>
                      <m:f>
                        <m:fPr>
                          <m:ctrlPr>
                            <a:rPr lang="pt-BR" i="1">
                              <a:latin typeface="Cambria Math"/>
                            </a:rPr>
                          </m:ctrlPr>
                        </m:fPr>
                        <m:num>
                          <m:r>
                            <a:rPr lang="pt-BR" i="1">
                              <a:latin typeface="Cambria Math"/>
                            </a:rPr>
                            <m:t>𝐿</m:t>
                          </m:r>
                        </m:num>
                        <m:den>
                          <m:r>
                            <a:rPr lang="pt-BR" i="1">
                              <a:latin typeface="Cambria Math"/>
                            </a:rPr>
                            <m:t>𝑢</m:t>
                          </m:r>
                        </m:den>
                      </m:f>
                    </m:oMath>
                  </m:oMathPara>
                </a14:m>
                <a:endParaRPr lang="pt-BR" dirty="0"/>
              </a:p>
            </p:txBody>
          </p:sp>
        </mc:Choice>
        <mc:Fallback xmlns="">
          <p:sp>
            <p:nvSpPr>
              <p:cNvPr id="9" name="Retângulo 8"/>
              <p:cNvSpPr>
                <a:spLocks noRot="1" noChangeAspect="1" noMove="1" noResize="1" noEditPoints="1" noAdjustHandles="1" noChangeArrowheads="1" noChangeShapeType="1" noTextEdit="1"/>
              </p:cNvSpPr>
              <p:nvPr/>
            </p:nvSpPr>
            <p:spPr>
              <a:xfrm>
                <a:off x="7181920" y="3878452"/>
                <a:ext cx="801823" cy="610873"/>
              </a:xfrm>
              <a:prstGeom prst="rect">
                <a:avLst/>
              </a:prstGeom>
              <a:blipFill rotWithShape="1">
                <a:blip r:embed="rId6"/>
                <a:stretch>
                  <a:fillRect/>
                </a:stretch>
              </a:blipFill>
            </p:spPr>
            <p:txBody>
              <a:bodyPr/>
              <a:lstStyle/>
              <a:p>
                <a:r>
                  <a:rPr lang="pt-BR">
                    <a:noFill/>
                  </a:rPr>
                  <a:t> </a:t>
                </a:r>
              </a:p>
            </p:txBody>
          </p:sp>
        </mc:Fallback>
      </mc:AlternateContent>
      <p:sp>
        <p:nvSpPr>
          <p:cNvPr id="10" name="CaixaDeTexto 9"/>
          <p:cNvSpPr txBox="1"/>
          <p:nvPr/>
        </p:nvSpPr>
        <p:spPr>
          <a:xfrm>
            <a:off x="7262070" y="3388350"/>
            <a:ext cx="833883" cy="369332"/>
          </a:xfrm>
          <a:prstGeom prst="rect">
            <a:avLst/>
          </a:prstGeom>
          <a:noFill/>
        </p:spPr>
        <p:txBody>
          <a:bodyPr wrap="none" rtlCol="0">
            <a:spAutoFit/>
          </a:bodyPr>
          <a:lstStyle/>
          <a:p>
            <a:r>
              <a:rPr lang="pt-BR" dirty="0" smtClean="0"/>
              <a:t>Sendo:</a:t>
            </a:r>
            <a:endParaRPr lang="pt-BR" dirty="0"/>
          </a:p>
        </p:txBody>
      </p:sp>
      <p:sp>
        <p:nvSpPr>
          <p:cNvPr id="11" name="Seta entalhada para a direita 10">
            <a:hlinkClick r:id="rId7"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933101757"/>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900" dirty="0"/>
              <a:t>Aula 2 - Medida de um ângulo qualquer</a:t>
            </a:r>
          </a:p>
        </p:txBody>
      </p:sp>
      <p:sp>
        <p:nvSpPr>
          <p:cNvPr id="5" name="Seta entalhada para a direita 4">
            <a:hlinkClick r:id="rId2"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m forma de U 5">
            <a:hlinkClick r:id="rId3" action="ppaction://hlinksldjump"/>
          </p:cNvPr>
          <p:cNvSpPr/>
          <p:nvPr/>
        </p:nvSpPr>
        <p:spPr>
          <a:xfrm rot="5400000" flipH="1">
            <a:off x="8241764" y="6162660"/>
            <a:ext cx="504056" cy="509343"/>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7" name="CaixaDeTexto 6"/>
          <p:cNvSpPr txBox="1"/>
          <p:nvPr/>
        </p:nvSpPr>
        <p:spPr>
          <a:xfrm>
            <a:off x="8137399" y="6448980"/>
            <a:ext cx="611065" cy="292388"/>
          </a:xfrm>
          <a:prstGeom prst="rect">
            <a:avLst/>
          </a:prstGeom>
          <a:noFill/>
        </p:spPr>
        <p:txBody>
          <a:bodyPr wrap="none" rtlCol="0">
            <a:spAutoFit/>
          </a:bodyPr>
          <a:lstStyle/>
          <a:p>
            <a:r>
              <a:rPr lang="pt-BR" sz="1300" dirty="0" smtClean="0">
                <a:solidFill>
                  <a:schemeClr val="bg1"/>
                </a:solidFill>
              </a:rPr>
              <a:t>Aula 2</a:t>
            </a:r>
            <a:endParaRPr lang="pt-BR" sz="1300" dirty="0">
              <a:solidFill>
                <a:schemeClr val="bg1"/>
              </a:solidFill>
            </a:endParaRPr>
          </a:p>
        </p:txBody>
      </p:sp>
      <p:pic>
        <p:nvPicPr>
          <p:cNvPr id="8" name="Espaço Reservado para Conteúdo 7"/>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6512" y="1207293"/>
            <a:ext cx="6270108" cy="4525963"/>
          </a:xfrm>
        </p:spPr>
      </p:pic>
      <mc:AlternateContent xmlns:mc="http://schemas.openxmlformats.org/markup-compatibility/2006" xmlns:a14="http://schemas.microsoft.com/office/drawing/2010/main">
        <mc:Choice Requires="a14">
          <p:sp>
            <p:nvSpPr>
              <p:cNvPr id="3" name="Retângulo 2"/>
              <p:cNvSpPr/>
              <p:nvPr/>
            </p:nvSpPr>
            <p:spPr>
              <a:xfrm>
                <a:off x="7164288" y="1628800"/>
                <a:ext cx="819455"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pt-BR" i="1">
                              <a:latin typeface="Cambria Math"/>
                            </a:rPr>
                          </m:ctrlPr>
                        </m:fPr>
                        <m:num>
                          <m:r>
                            <a:rPr lang="pt-BR" i="1">
                              <a:latin typeface="Cambria Math"/>
                            </a:rPr>
                            <m:t>𝑆</m:t>
                          </m:r>
                        </m:num>
                        <m:den>
                          <m:r>
                            <a:rPr lang="pt-BR" i="1">
                              <a:latin typeface="Cambria Math"/>
                            </a:rPr>
                            <m:t>𝑅</m:t>
                          </m:r>
                        </m:den>
                      </m:f>
                      <m:r>
                        <a:rPr lang="pt-BR" i="1">
                          <a:latin typeface="Cambria Math"/>
                        </a:rPr>
                        <m:t>=</m:t>
                      </m:r>
                      <m:f>
                        <m:fPr>
                          <m:ctrlPr>
                            <a:rPr lang="pt-BR" i="1">
                              <a:latin typeface="Cambria Math"/>
                            </a:rPr>
                          </m:ctrlPr>
                        </m:fPr>
                        <m:num>
                          <m:r>
                            <a:rPr lang="pt-BR" i="1">
                              <a:latin typeface="Cambria Math"/>
                            </a:rPr>
                            <m:t>𝐿</m:t>
                          </m:r>
                        </m:num>
                        <m:den>
                          <m:r>
                            <a:rPr lang="pt-BR" i="1">
                              <a:latin typeface="Cambria Math"/>
                            </a:rPr>
                            <m:t>𝑢</m:t>
                          </m:r>
                        </m:den>
                      </m:f>
                    </m:oMath>
                  </m:oMathPara>
                </a14:m>
                <a:endParaRPr lang="pt-BR" dirty="0"/>
              </a:p>
            </p:txBody>
          </p:sp>
        </mc:Choice>
        <mc:Fallback xmlns="">
          <p:sp>
            <p:nvSpPr>
              <p:cNvPr id="3" name="Retângulo 2"/>
              <p:cNvSpPr>
                <a:spLocks noRot="1" noChangeAspect="1" noMove="1" noResize="1" noEditPoints="1" noAdjustHandles="1" noChangeArrowheads="1" noChangeShapeType="1" noTextEdit="1"/>
              </p:cNvSpPr>
              <p:nvPr/>
            </p:nvSpPr>
            <p:spPr>
              <a:xfrm>
                <a:off x="7164288" y="1628800"/>
                <a:ext cx="819455" cy="612732"/>
              </a:xfrm>
              <a:prstGeom prst="rect">
                <a:avLst/>
              </a:prstGeom>
              <a:blipFill rotWithShape="1">
                <a:blip r:embed="rId5"/>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4" name="Retângulo 3"/>
              <p:cNvSpPr/>
              <p:nvPr/>
            </p:nvSpPr>
            <p:spPr>
              <a:xfrm>
                <a:off x="7164288" y="2458087"/>
                <a:ext cx="931665" cy="6108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BR" i="1">
                          <a:latin typeface="Cambria Math"/>
                        </a:rPr>
                        <m:t>𝑆</m:t>
                      </m:r>
                      <m:r>
                        <a:rPr lang="pt-BR" i="1">
                          <a:latin typeface="Cambria Math"/>
                        </a:rPr>
                        <m:t>=</m:t>
                      </m:r>
                      <m:f>
                        <m:fPr>
                          <m:ctrlPr>
                            <a:rPr lang="pt-BR" i="1">
                              <a:latin typeface="Cambria Math"/>
                            </a:rPr>
                          </m:ctrlPr>
                        </m:fPr>
                        <m:num>
                          <m:r>
                            <a:rPr lang="pt-BR" i="1">
                              <a:latin typeface="Cambria Math"/>
                            </a:rPr>
                            <m:t>𝑅𝐿</m:t>
                          </m:r>
                        </m:num>
                        <m:den>
                          <m:r>
                            <a:rPr lang="pt-BR" i="1">
                              <a:latin typeface="Cambria Math"/>
                            </a:rPr>
                            <m:t>𝑢</m:t>
                          </m:r>
                        </m:den>
                      </m:f>
                    </m:oMath>
                  </m:oMathPara>
                </a14:m>
                <a:endParaRPr lang="pt-BR" dirty="0"/>
              </a:p>
            </p:txBody>
          </p:sp>
        </mc:Choice>
        <mc:Fallback xmlns="">
          <p:sp>
            <p:nvSpPr>
              <p:cNvPr id="4" name="Retângulo 3"/>
              <p:cNvSpPr>
                <a:spLocks noRot="1" noChangeAspect="1" noMove="1" noResize="1" noEditPoints="1" noAdjustHandles="1" noChangeArrowheads="1" noChangeShapeType="1" noTextEdit="1"/>
              </p:cNvSpPr>
              <p:nvPr/>
            </p:nvSpPr>
            <p:spPr>
              <a:xfrm>
                <a:off x="7164288" y="2458087"/>
                <a:ext cx="931665" cy="610873"/>
              </a:xfrm>
              <a:prstGeom prst="rect">
                <a:avLst/>
              </a:prstGeom>
              <a:blipFill rotWithShape="1">
                <a:blip r:embed="rId6"/>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9" name="Retângulo 8"/>
              <p:cNvSpPr/>
              <p:nvPr/>
            </p:nvSpPr>
            <p:spPr>
              <a:xfrm>
                <a:off x="7181920" y="3878452"/>
                <a:ext cx="801823" cy="6108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BR" i="1">
                          <a:latin typeface="Cambria Math"/>
                        </a:rPr>
                        <m:t>𝜃</m:t>
                      </m:r>
                      <m:r>
                        <a:rPr lang="pt-BR" i="1">
                          <a:latin typeface="Cambria Math"/>
                        </a:rPr>
                        <m:t>=</m:t>
                      </m:r>
                      <m:f>
                        <m:fPr>
                          <m:ctrlPr>
                            <a:rPr lang="pt-BR" i="1">
                              <a:latin typeface="Cambria Math"/>
                            </a:rPr>
                          </m:ctrlPr>
                        </m:fPr>
                        <m:num>
                          <m:r>
                            <a:rPr lang="pt-BR" i="1">
                              <a:latin typeface="Cambria Math"/>
                            </a:rPr>
                            <m:t>𝐿</m:t>
                          </m:r>
                        </m:num>
                        <m:den>
                          <m:r>
                            <a:rPr lang="pt-BR" i="1">
                              <a:latin typeface="Cambria Math"/>
                            </a:rPr>
                            <m:t>𝑢</m:t>
                          </m:r>
                        </m:den>
                      </m:f>
                    </m:oMath>
                  </m:oMathPara>
                </a14:m>
                <a:endParaRPr lang="pt-BR" dirty="0"/>
              </a:p>
            </p:txBody>
          </p:sp>
        </mc:Choice>
        <mc:Fallback xmlns="">
          <p:sp>
            <p:nvSpPr>
              <p:cNvPr id="9" name="Retângulo 8"/>
              <p:cNvSpPr>
                <a:spLocks noRot="1" noChangeAspect="1" noMove="1" noResize="1" noEditPoints="1" noAdjustHandles="1" noChangeArrowheads="1" noChangeShapeType="1" noTextEdit="1"/>
              </p:cNvSpPr>
              <p:nvPr/>
            </p:nvSpPr>
            <p:spPr>
              <a:xfrm>
                <a:off x="7181920" y="3878452"/>
                <a:ext cx="801823" cy="610873"/>
              </a:xfrm>
              <a:prstGeom prst="rect">
                <a:avLst/>
              </a:prstGeom>
              <a:blipFill rotWithShape="1">
                <a:blip r:embed="rId7"/>
                <a:stretch>
                  <a:fillRect/>
                </a:stretch>
              </a:blipFill>
            </p:spPr>
            <p:txBody>
              <a:bodyPr/>
              <a:lstStyle/>
              <a:p>
                <a:r>
                  <a:rPr lang="pt-BR">
                    <a:noFill/>
                  </a:rPr>
                  <a:t> </a:t>
                </a:r>
              </a:p>
            </p:txBody>
          </p:sp>
        </mc:Fallback>
      </mc:AlternateContent>
      <p:sp>
        <p:nvSpPr>
          <p:cNvPr id="10" name="CaixaDeTexto 9"/>
          <p:cNvSpPr txBox="1"/>
          <p:nvPr/>
        </p:nvSpPr>
        <p:spPr>
          <a:xfrm>
            <a:off x="7262070" y="3388350"/>
            <a:ext cx="833883" cy="369332"/>
          </a:xfrm>
          <a:prstGeom prst="rect">
            <a:avLst/>
          </a:prstGeom>
          <a:noFill/>
        </p:spPr>
        <p:txBody>
          <a:bodyPr wrap="none" rtlCol="0">
            <a:spAutoFit/>
          </a:bodyPr>
          <a:lstStyle/>
          <a:p>
            <a:r>
              <a:rPr lang="pt-BR" dirty="0" smtClean="0"/>
              <a:t>Sendo:</a:t>
            </a:r>
            <a:endParaRPr lang="pt-BR" dirty="0"/>
          </a:p>
        </p:txBody>
      </p:sp>
      <mc:AlternateContent xmlns:mc="http://schemas.openxmlformats.org/markup-compatibility/2006" xmlns:a14="http://schemas.microsoft.com/office/drawing/2010/main">
        <mc:Choice Requires="a14">
          <p:sp>
            <p:nvSpPr>
              <p:cNvPr id="11" name="Retângulo 10"/>
              <p:cNvSpPr/>
              <p:nvPr/>
            </p:nvSpPr>
            <p:spPr>
              <a:xfrm>
                <a:off x="7164288" y="4859868"/>
                <a:ext cx="93807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BR" i="1">
                          <a:latin typeface="Cambria Math"/>
                        </a:rPr>
                        <m:t>𝑆</m:t>
                      </m:r>
                      <m:r>
                        <a:rPr lang="pt-BR" i="1">
                          <a:latin typeface="Cambria Math"/>
                        </a:rPr>
                        <m:t>=</m:t>
                      </m:r>
                      <m:r>
                        <a:rPr lang="pt-BR" i="1">
                          <a:latin typeface="Cambria Math"/>
                        </a:rPr>
                        <m:t>𝑅</m:t>
                      </m:r>
                      <m:r>
                        <a:rPr lang="pt-BR" i="1">
                          <a:latin typeface="Cambria Math"/>
                        </a:rPr>
                        <m:t>𝜃</m:t>
                      </m:r>
                    </m:oMath>
                  </m:oMathPara>
                </a14:m>
                <a:endParaRPr lang="pt-BR" dirty="0"/>
              </a:p>
            </p:txBody>
          </p:sp>
        </mc:Choice>
        <mc:Fallback xmlns="">
          <p:sp>
            <p:nvSpPr>
              <p:cNvPr id="11" name="Retângulo 10"/>
              <p:cNvSpPr>
                <a:spLocks noRot="1" noChangeAspect="1" noMove="1" noResize="1" noEditPoints="1" noAdjustHandles="1" noChangeArrowheads="1" noChangeShapeType="1" noTextEdit="1"/>
              </p:cNvSpPr>
              <p:nvPr/>
            </p:nvSpPr>
            <p:spPr>
              <a:xfrm>
                <a:off x="7164288" y="4859868"/>
                <a:ext cx="938077" cy="369332"/>
              </a:xfrm>
              <a:prstGeom prst="rect">
                <a:avLst/>
              </a:prstGeom>
              <a:blipFill rotWithShape="1">
                <a:blip r:embed="rId8"/>
                <a:stretch>
                  <a:fillRect/>
                </a:stretch>
              </a:blipFill>
            </p:spPr>
            <p:txBody>
              <a:bodyPr/>
              <a:lstStyle/>
              <a:p>
                <a:r>
                  <a:rPr lang="pt-BR">
                    <a:noFill/>
                  </a:rPr>
                  <a:t> </a:t>
                </a:r>
              </a:p>
            </p:txBody>
          </p:sp>
        </mc:Fallback>
      </mc:AlternateContent>
    </p:spTree>
    <p:extLst>
      <p:ext uri="{BB962C8B-B14F-4D97-AF65-F5344CB8AC3E}">
        <p14:creationId xmlns:p14="http://schemas.microsoft.com/office/powerpoint/2010/main" val="4140840924"/>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bg>
      <p:bgPr>
        <a:gradFill>
          <a:gsLst>
            <a:gs pos="4000">
              <a:srgbClr val="5E9EFF"/>
            </a:gs>
            <a:gs pos="11000">
              <a:srgbClr val="85C2FF"/>
            </a:gs>
            <a:gs pos="86000">
              <a:srgbClr val="C4D6EB"/>
            </a:gs>
            <a:gs pos="23000">
              <a:srgbClr val="FFEBFA"/>
            </a:gs>
          </a:gsLst>
          <a:lin ang="5400000" scaled="0"/>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Aula 3</a:t>
            </a:r>
            <a:endParaRPr lang="pt-BR" dirty="0"/>
          </a:p>
        </p:txBody>
      </p:sp>
      <p:sp>
        <p:nvSpPr>
          <p:cNvPr id="3" name="Espaço Reservado para Conteúdo 2"/>
          <p:cNvSpPr>
            <a:spLocks noGrp="1"/>
          </p:cNvSpPr>
          <p:nvPr>
            <p:ph idx="1"/>
          </p:nvPr>
        </p:nvSpPr>
        <p:spPr/>
        <p:txBody>
          <a:bodyPr/>
          <a:lstStyle/>
          <a:p>
            <a:r>
              <a:rPr lang="pt-BR" dirty="0" smtClean="0"/>
              <a:t>Nesta aula construiremos geometricamente o referencial que é definido como um observador munido de réguas e relógios e iniciaremos a descrição do movimento através dos movimentos retilíneos uniforme e uniformemente variado .</a:t>
            </a:r>
            <a:endParaRPr lang="pt-BR" dirty="0"/>
          </a:p>
        </p:txBody>
      </p:sp>
      <p:sp>
        <p:nvSpPr>
          <p:cNvPr id="6" name="Seta entalhada para a direita 5">
            <a:hlinkClick r:id="rId2"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4794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bg>
      <p:bgPr>
        <a:gradFill>
          <a:gsLst>
            <a:gs pos="4000">
              <a:srgbClr val="5E9EFF"/>
            </a:gs>
            <a:gs pos="11000">
              <a:srgbClr val="85C2FF"/>
            </a:gs>
            <a:gs pos="86000">
              <a:srgbClr val="C4D6EB"/>
            </a:gs>
            <a:gs pos="23000">
              <a:srgbClr val="FFEBFA"/>
            </a:gs>
          </a:gsLst>
          <a:lin ang="5400000" scaled="0"/>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Aula 3</a:t>
            </a:r>
            <a:endParaRPr lang="pt-BR" dirty="0"/>
          </a:p>
        </p:txBody>
      </p:sp>
      <p:sp>
        <p:nvSpPr>
          <p:cNvPr id="3" name="Espaço Reservado para Conteúdo 2"/>
          <p:cNvSpPr>
            <a:spLocks noGrp="1"/>
          </p:cNvSpPr>
          <p:nvPr>
            <p:ph idx="1"/>
          </p:nvPr>
        </p:nvSpPr>
        <p:spPr/>
        <p:txBody>
          <a:bodyPr>
            <a:normAutofit/>
          </a:bodyPr>
          <a:lstStyle/>
          <a:p>
            <a:pPr marL="0" indent="0">
              <a:buNone/>
            </a:pPr>
            <a:endParaRPr lang="pt-BR" sz="2400" dirty="0"/>
          </a:p>
          <a:p>
            <a:pPr marL="0" indent="0">
              <a:buNone/>
            </a:pPr>
            <a:endParaRPr lang="pt-BR" sz="2400" dirty="0"/>
          </a:p>
          <a:p>
            <a:pPr marL="0" indent="0">
              <a:buNone/>
            </a:pPr>
            <a:endParaRPr lang="pt-BR" dirty="0"/>
          </a:p>
        </p:txBody>
      </p:sp>
      <p:graphicFrame>
        <p:nvGraphicFramePr>
          <p:cNvPr id="6" name="Diagrama 5"/>
          <p:cNvGraphicFramePr/>
          <p:nvPr>
            <p:extLst>
              <p:ext uri="{D42A27DB-BD31-4B8C-83A1-F6EECF244321}">
                <p14:modId xmlns:p14="http://schemas.microsoft.com/office/powerpoint/2010/main" val="254684554"/>
              </p:ext>
            </p:extLst>
          </p:nvPr>
        </p:nvGraphicFramePr>
        <p:xfrm>
          <a:off x="395536" y="3869786"/>
          <a:ext cx="4104456" cy="1575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a 8"/>
          <p:cNvGraphicFramePr/>
          <p:nvPr>
            <p:extLst>
              <p:ext uri="{D42A27DB-BD31-4B8C-83A1-F6EECF244321}">
                <p14:modId xmlns:p14="http://schemas.microsoft.com/office/powerpoint/2010/main" val="3097146621"/>
              </p:ext>
            </p:extLst>
          </p:nvPr>
        </p:nvGraphicFramePr>
        <p:xfrm>
          <a:off x="251520" y="1484784"/>
          <a:ext cx="5544616" cy="100811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Seta em forma de U 9">
            <a:hlinkClick r:id="rId12" action="ppaction://hlinksldjump"/>
          </p:cNvPr>
          <p:cNvSpPr/>
          <p:nvPr/>
        </p:nvSpPr>
        <p:spPr>
          <a:xfrm rot="5400000" flipH="1">
            <a:off x="8241764" y="6162660"/>
            <a:ext cx="504056" cy="509343"/>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11" name="Seta entalhada para a direita 10">
            <a:hlinkClick r:id="rId1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CaixaDeTexto 11"/>
          <p:cNvSpPr txBox="1"/>
          <p:nvPr/>
        </p:nvSpPr>
        <p:spPr>
          <a:xfrm>
            <a:off x="8172400" y="6464369"/>
            <a:ext cx="792088" cy="276999"/>
          </a:xfrm>
          <a:prstGeom prst="rect">
            <a:avLst/>
          </a:prstGeom>
          <a:noFill/>
        </p:spPr>
        <p:txBody>
          <a:bodyPr wrap="square" rtlCol="0">
            <a:spAutoFit/>
          </a:bodyPr>
          <a:lstStyle/>
          <a:p>
            <a:r>
              <a:rPr lang="pt-BR" sz="1200" dirty="0" smtClean="0">
                <a:solidFill>
                  <a:schemeClr val="bg1"/>
                </a:solidFill>
              </a:rPr>
              <a:t>Menu</a:t>
            </a:r>
            <a:endParaRPr lang="pt-BR" sz="1200" dirty="0">
              <a:solidFill>
                <a:schemeClr val="bg1"/>
              </a:solidFill>
            </a:endParaRPr>
          </a:p>
        </p:txBody>
      </p:sp>
      <p:graphicFrame>
        <p:nvGraphicFramePr>
          <p:cNvPr id="4" name="Diagrama 3"/>
          <p:cNvGraphicFramePr/>
          <p:nvPr>
            <p:extLst>
              <p:ext uri="{D42A27DB-BD31-4B8C-83A1-F6EECF244321}">
                <p14:modId xmlns:p14="http://schemas.microsoft.com/office/powerpoint/2010/main" val="2136225136"/>
              </p:ext>
            </p:extLst>
          </p:nvPr>
        </p:nvGraphicFramePr>
        <p:xfrm>
          <a:off x="1115616" y="2204864"/>
          <a:ext cx="2783632" cy="46360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5" name="Diagrama 4"/>
          <p:cNvGraphicFramePr/>
          <p:nvPr>
            <p:extLst>
              <p:ext uri="{D42A27DB-BD31-4B8C-83A1-F6EECF244321}">
                <p14:modId xmlns:p14="http://schemas.microsoft.com/office/powerpoint/2010/main" val="900137995"/>
              </p:ext>
            </p:extLst>
          </p:nvPr>
        </p:nvGraphicFramePr>
        <p:xfrm>
          <a:off x="251520" y="2780928"/>
          <a:ext cx="5544616" cy="1728192"/>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Tree>
    <p:extLst>
      <p:ext uri="{BB962C8B-B14F-4D97-AF65-F5344CB8AC3E}">
        <p14:creationId xmlns:p14="http://schemas.microsoft.com/office/powerpoint/2010/main" val="362636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a:t>Aula </a:t>
            </a:r>
            <a:r>
              <a:rPr lang="pt-BR" dirty="0" smtClean="0"/>
              <a:t>3 – O Referencial: O corpo</a:t>
            </a:r>
            <a:endParaRPr lang="pt-BR" dirty="0"/>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517454025"/>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a:t>Aula </a:t>
            </a:r>
            <a:r>
              <a:rPr lang="pt-BR" dirty="0" smtClean="0"/>
              <a:t>3 – O Referencial: O corpo</a:t>
            </a:r>
            <a:endParaRPr lang="pt-BR" dirty="0"/>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p:cNvSpPr/>
          <p:nvPr/>
        </p:nvSpPr>
        <p:spPr>
          <a:xfrm>
            <a:off x="1547664" y="5914186"/>
            <a:ext cx="5616624" cy="369332"/>
          </a:xfrm>
          <a:prstGeom prst="rect">
            <a:avLst/>
          </a:prstGeom>
        </p:spPr>
        <p:txBody>
          <a:bodyPr wrap="square">
            <a:spAutoFit/>
          </a:bodyPr>
          <a:lstStyle/>
          <a:p>
            <a:r>
              <a:rPr lang="pt-BR" dirty="0"/>
              <a:t>Representação do ponto M </a:t>
            </a:r>
            <a:r>
              <a:rPr lang="pt-BR" dirty="0" smtClean="0"/>
              <a:t>no plano </a:t>
            </a:r>
            <a:r>
              <a:rPr lang="pt-BR" dirty="0"/>
              <a:t>da folha de </a:t>
            </a:r>
            <a:r>
              <a:rPr lang="pt-BR" dirty="0" smtClean="0"/>
              <a:t>papel.</a:t>
            </a:r>
            <a:endParaRPr lang="pt-BR" dirty="0"/>
          </a:p>
        </p:txBody>
      </p:sp>
    </p:spTree>
    <p:extLst>
      <p:ext uri="{BB962C8B-B14F-4D97-AF65-F5344CB8AC3E}">
        <p14:creationId xmlns:p14="http://schemas.microsoft.com/office/powerpoint/2010/main" val="26040865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4000">
              <a:srgbClr val="5E9EFF"/>
            </a:gs>
            <a:gs pos="11000">
              <a:srgbClr val="85C2FF"/>
            </a:gs>
            <a:gs pos="86000">
              <a:srgbClr val="C4D6EB"/>
            </a:gs>
            <a:gs pos="23000">
              <a:srgbClr val="FFEBFA"/>
            </a:gs>
          </a:gsLst>
          <a:lin ang="5400000" scaled="0"/>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Aula 1</a:t>
            </a:r>
            <a:endParaRPr lang="pt-BR" dirty="0"/>
          </a:p>
        </p:txBody>
      </p:sp>
      <p:sp>
        <p:nvSpPr>
          <p:cNvPr id="3" name="Espaço Reservado para Conteúdo 2"/>
          <p:cNvSpPr>
            <a:spLocks noGrp="1"/>
          </p:cNvSpPr>
          <p:nvPr>
            <p:ph idx="1"/>
          </p:nvPr>
        </p:nvSpPr>
        <p:spPr/>
        <p:txBody>
          <a:bodyPr/>
          <a:lstStyle/>
          <a:p>
            <a:r>
              <a:rPr lang="pt-BR" dirty="0" smtClean="0"/>
              <a:t>Nesta aula introduziremos as definições básicas da geometria Euclidiana </a:t>
            </a:r>
            <a:r>
              <a:rPr lang="pt-BR" dirty="0"/>
              <a:t>que serão </a:t>
            </a:r>
            <a:r>
              <a:rPr lang="pt-BR" dirty="0" smtClean="0"/>
              <a:t>os pilares </a:t>
            </a:r>
            <a:r>
              <a:rPr lang="pt-BR" dirty="0"/>
              <a:t>para construirmos os conceitos físicos relevantes para a descrição do </a:t>
            </a:r>
            <a:r>
              <a:rPr lang="pt-BR" dirty="0" smtClean="0"/>
              <a:t>movimento de </a:t>
            </a:r>
            <a:r>
              <a:rPr lang="pt-BR" dirty="0"/>
              <a:t>uma partícula.</a:t>
            </a:r>
          </a:p>
        </p:txBody>
      </p:sp>
      <p:sp>
        <p:nvSpPr>
          <p:cNvPr id="6" name="Seta entalhada para a direita 5">
            <a:hlinkClick r:id="rId2"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301679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0"/>
            <a:r>
              <a:rPr lang="pt-BR" dirty="0"/>
              <a:t>Aula 1 – Descrição do Plano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CaixaDeTexto 4"/>
          <p:cNvSpPr txBox="1"/>
          <p:nvPr/>
        </p:nvSpPr>
        <p:spPr>
          <a:xfrm>
            <a:off x="395536" y="4652385"/>
            <a:ext cx="8756271" cy="369332"/>
          </a:xfrm>
          <a:prstGeom prst="rect">
            <a:avLst/>
          </a:prstGeom>
          <a:noFill/>
        </p:spPr>
        <p:txBody>
          <a:bodyPr wrap="square" rtlCol="0">
            <a:spAutoFit/>
          </a:bodyPr>
          <a:lstStyle/>
          <a:p>
            <a:pPr algn="ctr"/>
            <a:r>
              <a:rPr lang="pt-BR" dirty="0"/>
              <a:t>Fazemos a mesma sequência</a:t>
            </a:r>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800969050"/>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O corpo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319223650"/>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O corpo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085737421"/>
      </p:ext>
    </p:extLst>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O corpo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566421263"/>
      </p:ext>
    </p:extLst>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O corpo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1115616" y="5914186"/>
            <a:ext cx="6912768" cy="646331"/>
          </a:xfrm>
          <a:prstGeom prst="rect">
            <a:avLst/>
          </a:prstGeom>
        </p:spPr>
        <p:txBody>
          <a:bodyPr wrap="square">
            <a:spAutoFit/>
          </a:bodyPr>
          <a:lstStyle/>
          <a:p>
            <a:pPr algn="ctr"/>
            <a:r>
              <a:rPr lang="pt-BR" dirty="0"/>
              <a:t>Representação do ponto M e do corpo de referência </a:t>
            </a:r>
            <a:r>
              <a:rPr lang="pt-BR" dirty="0" smtClean="0"/>
              <a:t>OPQ no </a:t>
            </a:r>
            <a:r>
              <a:rPr lang="pt-BR" dirty="0"/>
              <a:t>plano da folha.</a:t>
            </a:r>
          </a:p>
        </p:txBody>
      </p:sp>
    </p:spTree>
    <p:extLst>
      <p:ext uri="{BB962C8B-B14F-4D97-AF65-F5344CB8AC3E}">
        <p14:creationId xmlns:p14="http://schemas.microsoft.com/office/powerpoint/2010/main" val="3411462338"/>
      </p:ext>
    </p:extLst>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a:t>
            </a:r>
            <a:r>
              <a:rPr lang="pt-BR" dirty="0" smtClean="0"/>
              <a:t>A régua</a:t>
            </a:r>
            <a:endParaRPr lang="pt-BR" dirty="0"/>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611497488"/>
      </p:ext>
    </p:extLst>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a:t>
            </a:r>
            <a:r>
              <a:rPr lang="pt-BR" dirty="0" smtClean="0"/>
              <a:t>A régua</a:t>
            </a:r>
            <a:endParaRPr lang="pt-BR" dirty="0"/>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1115616" y="5914186"/>
            <a:ext cx="6912768" cy="646331"/>
          </a:xfrm>
          <a:prstGeom prst="rect">
            <a:avLst/>
          </a:prstGeom>
        </p:spPr>
        <p:txBody>
          <a:bodyPr wrap="square">
            <a:spAutoFit/>
          </a:bodyPr>
          <a:lstStyle/>
          <a:p>
            <a:pPr algn="ctr"/>
            <a:r>
              <a:rPr lang="pt-BR" dirty="0"/>
              <a:t>Construção da </a:t>
            </a:r>
            <a:r>
              <a:rPr lang="pt-BR" dirty="0" smtClean="0"/>
              <a:t>reta OP </a:t>
            </a:r>
            <a:r>
              <a:rPr lang="pt-BR" dirty="0"/>
              <a:t>segundo o corpo OPQ, pelo axioma um de </a:t>
            </a:r>
            <a:r>
              <a:rPr lang="pt-BR" dirty="0" smtClean="0"/>
              <a:t>Euclides.</a:t>
            </a:r>
            <a:endParaRPr lang="pt-BR" dirty="0"/>
          </a:p>
        </p:txBody>
      </p:sp>
    </p:spTree>
    <p:extLst>
      <p:ext uri="{BB962C8B-B14F-4D97-AF65-F5344CB8AC3E}">
        <p14:creationId xmlns:p14="http://schemas.microsoft.com/office/powerpoint/2010/main" val="3764905907"/>
      </p:ext>
    </p:extLst>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A régua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166498554"/>
      </p:ext>
    </p:extLst>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A régua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1115616" y="5914186"/>
            <a:ext cx="6912768" cy="369332"/>
          </a:xfrm>
          <a:prstGeom prst="rect">
            <a:avLst/>
          </a:prstGeom>
        </p:spPr>
        <p:txBody>
          <a:bodyPr wrap="square">
            <a:spAutoFit/>
          </a:bodyPr>
          <a:lstStyle/>
          <a:p>
            <a:r>
              <a:rPr lang="pt-BR" dirty="0" smtClean="0"/>
              <a:t>       Descrição </a:t>
            </a:r>
            <a:r>
              <a:rPr lang="pt-BR" dirty="0"/>
              <a:t>do arco </a:t>
            </a:r>
            <a:r>
              <a:rPr lang="pt-BR" dirty="0" smtClean="0"/>
              <a:t>de circunferência </a:t>
            </a:r>
            <a:r>
              <a:rPr lang="pt-BR" dirty="0"/>
              <a:t>de raio QO e centro em Q.</a:t>
            </a:r>
          </a:p>
        </p:txBody>
      </p:sp>
    </p:spTree>
    <p:extLst>
      <p:ext uri="{BB962C8B-B14F-4D97-AF65-F5344CB8AC3E}">
        <p14:creationId xmlns:p14="http://schemas.microsoft.com/office/powerpoint/2010/main" val="1546175520"/>
      </p:ext>
    </p:extLst>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A régua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97072094"/>
      </p:ext>
    </p:extLst>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A régua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1115616" y="5914186"/>
            <a:ext cx="6912768" cy="646331"/>
          </a:xfrm>
          <a:prstGeom prst="rect">
            <a:avLst/>
          </a:prstGeom>
        </p:spPr>
        <p:txBody>
          <a:bodyPr wrap="square">
            <a:spAutoFit/>
          </a:bodyPr>
          <a:lstStyle/>
          <a:p>
            <a:pPr algn="ctr"/>
            <a:r>
              <a:rPr lang="pt-BR" dirty="0" smtClean="0"/>
              <a:t>Representação </a:t>
            </a:r>
            <a:r>
              <a:rPr lang="pt-BR" dirty="0"/>
              <a:t>da </a:t>
            </a:r>
            <a:r>
              <a:rPr lang="pt-BR" dirty="0" smtClean="0"/>
              <a:t>interseção do </a:t>
            </a:r>
            <a:r>
              <a:rPr lang="pt-BR" dirty="0"/>
              <a:t>arco de circunferência com a reta que passa pelos pontos O e </a:t>
            </a:r>
            <a:r>
              <a:rPr lang="pt-BR" dirty="0" smtClean="0"/>
              <a:t>Q.</a:t>
            </a:r>
            <a:endParaRPr lang="pt-BR" dirty="0"/>
          </a:p>
        </p:txBody>
      </p:sp>
    </p:spTree>
    <p:extLst>
      <p:ext uri="{BB962C8B-B14F-4D97-AF65-F5344CB8AC3E}">
        <p14:creationId xmlns:p14="http://schemas.microsoft.com/office/powerpoint/2010/main" val="38191457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0"/>
            <a:r>
              <a:rPr lang="pt-BR" dirty="0"/>
              <a:t>Aula 1 – Descrição do Plano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153096820"/>
      </p:ext>
    </p:extLst>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A régua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164972245"/>
      </p:ext>
    </p:extLst>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A régua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1115616" y="5914186"/>
            <a:ext cx="6912768" cy="646331"/>
          </a:xfrm>
          <a:prstGeom prst="rect">
            <a:avLst/>
          </a:prstGeom>
        </p:spPr>
        <p:txBody>
          <a:bodyPr wrap="square">
            <a:spAutoFit/>
          </a:bodyPr>
          <a:lstStyle/>
          <a:p>
            <a:pPr algn="ctr"/>
            <a:r>
              <a:rPr lang="pt-BR" dirty="0" smtClean="0"/>
              <a:t>Segmento de </a:t>
            </a:r>
            <a:r>
              <a:rPr lang="pt-BR" dirty="0"/>
              <a:t>reta que passa pelo ponto Q e pelo ponto da interseção do arco de </a:t>
            </a:r>
            <a:r>
              <a:rPr lang="pt-BR" dirty="0" smtClean="0"/>
              <a:t>circunferência com </a:t>
            </a:r>
            <a:r>
              <a:rPr lang="pt-BR" dirty="0"/>
              <a:t>a reta que passa pelos pontos O e Q.</a:t>
            </a:r>
          </a:p>
        </p:txBody>
      </p:sp>
    </p:spTree>
    <p:extLst>
      <p:ext uri="{BB962C8B-B14F-4D97-AF65-F5344CB8AC3E}">
        <p14:creationId xmlns:p14="http://schemas.microsoft.com/office/powerpoint/2010/main" val="3963187650"/>
      </p:ext>
    </p:extLst>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A régua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026306482"/>
      </p:ext>
    </p:extLst>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A régua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1115616" y="5914186"/>
            <a:ext cx="6912768" cy="369332"/>
          </a:xfrm>
          <a:prstGeom prst="rect">
            <a:avLst/>
          </a:prstGeom>
        </p:spPr>
        <p:txBody>
          <a:bodyPr wrap="square">
            <a:spAutoFit/>
          </a:bodyPr>
          <a:lstStyle/>
          <a:p>
            <a:r>
              <a:rPr lang="pt-BR" dirty="0" smtClean="0"/>
              <a:t>                           Interseção </a:t>
            </a:r>
            <a:r>
              <a:rPr lang="pt-BR" dirty="0"/>
              <a:t>da reta </a:t>
            </a:r>
            <a:r>
              <a:rPr lang="pt-BR" dirty="0" smtClean="0"/>
              <a:t>com a circunferência.</a:t>
            </a:r>
            <a:endParaRPr lang="pt-BR" dirty="0"/>
          </a:p>
        </p:txBody>
      </p:sp>
    </p:spTree>
    <p:extLst>
      <p:ext uri="{BB962C8B-B14F-4D97-AF65-F5344CB8AC3E}">
        <p14:creationId xmlns:p14="http://schemas.microsoft.com/office/powerpoint/2010/main" val="91818070"/>
      </p:ext>
    </p:extLst>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A régua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580390430"/>
      </p:ext>
    </p:extLst>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A régua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1115616" y="5914186"/>
            <a:ext cx="6912768" cy="646331"/>
          </a:xfrm>
          <a:prstGeom prst="rect">
            <a:avLst/>
          </a:prstGeom>
        </p:spPr>
        <p:txBody>
          <a:bodyPr wrap="square">
            <a:spAutoFit/>
          </a:bodyPr>
          <a:lstStyle/>
          <a:p>
            <a:pPr algn="ctr"/>
            <a:r>
              <a:rPr lang="pt-BR" dirty="0"/>
              <a:t>Construção da reta congruente a OP: construção da reta perpendicular</a:t>
            </a:r>
          </a:p>
          <a:p>
            <a:pPr algn="ctr"/>
            <a:r>
              <a:rPr lang="pt-BR" dirty="0"/>
              <a:t>à reta OP.</a:t>
            </a:r>
          </a:p>
        </p:txBody>
      </p:sp>
    </p:spTree>
    <p:extLst>
      <p:ext uri="{BB962C8B-B14F-4D97-AF65-F5344CB8AC3E}">
        <p14:creationId xmlns:p14="http://schemas.microsoft.com/office/powerpoint/2010/main" val="916371720"/>
      </p:ext>
    </p:extLst>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A régua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31126608"/>
      </p:ext>
    </p:extLst>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A régua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471768474"/>
      </p:ext>
    </p:extLst>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A régua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63712618"/>
      </p:ext>
    </p:extLst>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A régua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7232858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0"/>
            <a:r>
              <a:rPr lang="pt-BR" dirty="0"/>
              <a:t>Aula 1 – Descrição do Plano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CaixaDeTexto 4"/>
          <p:cNvSpPr txBox="1"/>
          <p:nvPr/>
        </p:nvSpPr>
        <p:spPr>
          <a:xfrm>
            <a:off x="395536" y="4652385"/>
            <a:ext cx="8756271" cy="369332"/>
          </a:xfrm>
          <a:prstGeom prst="rect">
            <a:avLst/>
          </a:prstGeom>
          <a:noFill/>
        </p:spPr>
        <p:txBody>
          <a:bodyPr wrap="square" rtlCol="0">
            <a:spAutoFit/>
          </a:bodyPr>
          <a:lstStyle/>
          <a:p>
            <a:pPr algn="ctr"/>
            <a:r>
              <a:rPr lang="pt-BR" dirty="0"/>
              <a:t>Escolhemos um terceiro ponto </a:t>
            </a:r>
            <a:r>
              <a:rPr lang="pt-BR" dirty="0" smtClean="0"/>
              <a:t>sobre a reta.</a:t>
            </a:r>
            <a:endParaRPr lang="pt-BR" dirty="0"/>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074892800"/>
      </p:ext>
    </p:extLst>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A régua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600134575"/>
      </p:ext>
    </p:extLst>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A régua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1115616" y="5914186"/>
            <a:ext cx="6912768" cy="369332"/>
          </a:xfrm>
          <a:prstGeom prst="rect">
            <a:avLst/>
          </a:prstGeom>
        </p:spPr>
        <p:txBody>
          <a:bodyPr wrap="square">
            <a:spAutoFit/>
          </a:bodyPr>
          <a:lstStyle/>
          <a:p>
            <a:r>
              <a:rPr lang="pt-BR" dirty="0" smtClean="0"/>
              <a:t>                         Representação </a:t>
            </a:r>
            <a:r>
              <a:rPr lang="pt-BR" dirty="0"/>
              <a:t>do </a:t>
            </a:r>
            <a:r>
              <a:rPr lang="pt-BR" dirty="0" smtClean="0"/>
              <a:t>mapeamento do </a:t>
            </a:r>
            <a:r>
              <a:rPr lang="pt-BR" dirty="0"/>
              <a:t>espaço</a:t>
            </a:r>
            <a:r>
              <a:rPr lang="pt-BR" dirty="0" smtClean="0"/>
              <a:t>.</a:t>
            </a:r>
            <a:endParaRPr lang="pt-BR" dirty="0"/>
          </a:p>
        </p:txBody>
      </p:sp>
    </p:spTree>
    <p:extLst>
      <p:ext uri="{BB962C8B-B14F-4D97-AF65-F5344CB8AC3E}">
        <p14:creationId xmlns:p14="http://schemas.microsoft.com/office/powerpoint/2010/main" val="1753456935"/>
      </p:ext>
    </p:extLst>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A régua</a:t>
            </a:r>
          </a:p>
        </p:txBody>
      </p:sp>
      <p:sp>
        <p:nvSpPr>
          <p:cNvPr id="5" name="Seta entalhada para a direita 4">
            <a:hlinkClick r:id="rId2"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Espaço Reservado para Conteúdo 7"/>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10" name="Retângulo 9"/>
          <p:cNvSpPr/>
          <p:nvPr/>
        </p:nvSpPr>
        <p:spPr>
          <a:xfrm>
            <a:off x="1115616" y="5914186"/>
            <a:ext cx="6912768" cy="646331"/>
          </a:xfrm>
          <a:prstGeom prst="rect">
            <a:avLst/>
          </a:prstGeom>
        </p:spPr>
        <p:txBody>
          <a:bodyPr wrap="square">
            <a:spAutoFit/>
          </a:bodyPr>
          <a:lstStyle/>
          <a:p>
            <a:pPr algn="ctr"/>
            <a:r>
              <a:rPr lang="pt-BR" dirty="0"/>
              <a:t>Sistema de referência euclidiano, representando as </a:t>
            </a:r>
            <a:r>
              <a:rPr lang="pt-BR" dirty="0" smtClean="0"/>
              <a:t>abscissas, na </a:t>
            </a:r>
            <a:r>
              <a:rPr lang="pt-BR" dirty="0"/>
              <a:t>horizontal e as ordenadas, na vertical.</a:t>
            </a:r>
          </a:p>
        </p:txBody>
      </p:sp>
    </p:spTree>
    <p:extLst>
      <p:ext uri="{BB962C8B-B14F-4D97-AF65-F5344CB8AC3E}">
        <p14:creationId xmlns:p14="http://schemas.microsoft.com/office/powerpoint/2010/main" val="4274980529"/>
      </p:ext>
    </p:extLst>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A régua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815812614"/>
      </p:ext>
    </p:extLst>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A régua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922311442"/>
      </p:ext>
    </p:extLst>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A régua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018835071"/>
      </p:ext>
    </p:extLst>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A régua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503604110"/>
      </p:ext>
    </p:extLst>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A régua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71195763"/>
      </p:ext>
    </p:extLst>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A régua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212850472"/>
      </p:ext>
    </p:extLst>
  </p:cSld>
  <p:clrMapOvr>
    <a:masterClrMapping/>
  </p:clrMapOvr>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A régua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2482587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0"/>
            <a:r>
              <a:rPr lang="pt-BR" dirty="0"/>
              <a:t>Aula 1 – Descrição do Plano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137690086"/>
      </p:ext>
    </p:extLst>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A régua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221457283"/>
      </p:ext>
    </p:extLst>
  </p:cSld>
  <p:clrMapOvr>
    <a:masterClrMapping/>
  </p:clrMapOvr>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A régua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998153859"/>
      </p:ext>
    </p:extLst>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A régua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596820362"/>
      </p:ext>
    </p:extLst>
  </p:cSld>
  <p:clrMapOvr>
    <a:masterClrMapping/>
  </p:clrMapOvr>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A régua</a:t>
            </a:r>
          </a:p>
        </p:txBody>
      </p:sp>
      <p:sp>
        <p:nvSpPr>
          <p:cNvPr id="5" name="Seta entalhada para a direita 4">
            <a:hlinkClick r:id="rId2"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Espaço Reservado para Conteúdo 8"/>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436946" y="1600200"/>
            <a:ext cx="6270108" cy="4525963"/>
          </a:xfrm>
        </p:spPr>
      </p:pic>
    </p:spTree>
    <p:extLst>
      <p:ext uri="{BB962C8B-B14F-4D97-AF65-F5344CB8AC3E}">
        <p14:creationId xmlns:p14="http://schemas.microsoft.com/office/powerpoint/2010/main" val="1951423081"/>
      </p:ext>
    </p:extLst>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A régua</a:t>
            </a:r>
          </a:p>
        </p:txBody>
      </p:sp>
      <p:sp>
        <p:nvSpPr>
          <p:cNvPr id="5" name="Seta entalhada para a direita 4">
            <a:hlinkClick r:id="rId2"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Espaço Reservado para Conteúdo 7"/>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9" name="Retângulo 8"/>
          <p:cNvSpPr/>
          <p:nvPr/>
        </p:nvSpPr>
        <p:spPr>
          <a:xfrm>
            <a:off x="1115616" y="5914186"/>
            <a:ext cx="6912768" cy="646331"/>
          </a:xfrm>
          <a:prstGeom prst="rect">
            <a:avLst/>
          </a:prstGeom>
        </p:spPr>
        <p:txBody>
          <a:bodyPr wrap="square">
            <a:spAutoFit/>
          </a:bodyPr>
          <a:lstStyle/>
          <a:p>
            <a:pPr algn="ctr"/>
            <a:r>
              <a:rPr lang="pt-BR" dirty="0"/>
              <a:t>Localização do </a:t>
            </a:r>
            <a:r>
              <a:rPr lang="pt-BR" dirty="0" smtClean="0"/>
              <a:t>ponto M em </a:t>
            </a:r>
            <a:r>
              <a:rPr lang="pt-BR" dirty="0"/>
              <a:t>coordenadas cartesianas, medidas de latitude e longitude do corpo </a:t>
            </a:r>
            <a:r>
              <a:rPr lang="pt-BR" dirty="0" smtClean="0"/>
              <a:t>M.</a:t>
            </a:r>
            <a:endParaRPr lang="pt-BR" dirty="0"/>
          </a:p>
        </p:txBody>
      </p:sp>
    </p:spTree>
    <p:extLst>
      <p:ext uri="{BB962C8B-B14F-4D97-AF65-F5344CB8AC3E}">
        <p14:creationId xmlns:p14="http://schemas.microsoft.com/office/powerpoint/2010/main" val="2543611569"/>
      </p:ext>
    </p:extLst>
  </p:cSld>
  <p:clrMapOvr>
    <a:masterClrMapping/>
  </p:clrMapOvr>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A régua</a:t>
            </a:r>
          </a:p>
        </p:txBody>
      </p:sp>
      <p:sp>
        <p:nvSpPr>
          <p:cNvPr id="5" name="Seta entalhada para a direita 4">
            <a:hlinkClick r:id="rId2"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Espaço Reservado para Conteúdo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436946" y="1600200"/>
            <a:ext cx="6270108" cy="4525963"/>
          </a:xfrm>
        </p:spPr>
      </p:pic>
    </p:spTree>
    <p:extLst>
      <p:ext uri="{BB962C8B-B14F-4D97-AF65-F5344CB8AC3E}">
        <p14:creationId xmlns:p14="http://schemas.microsoft.com/office/powerpoint/2010/main" val="1090035066"/>
      </p:ext>
    </p:extLst>
  </p:cSld>
  <p:clrMapOvr>
    <a:masterClrMapping/>
  </p:clrMapOvr>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A régua</a:t>
            </a:r>
          </a:p>
        </p:txBody>
      </p:sp>
      <p:sp>
        <p:nvSpPr>
          <p:cNvPr id="5" name="Seta entalhada para a direita 4">
            <a:hlinkClick r:id="rId2"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Espaço Reservado para Conteúdo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436946" y="1600200"/>
            <a:ext cx="6270108" cy="4525963"/>
          </a:xfrm>
        </p:spPr>
      </p:pic>
    </p:spTree>
    <p:extLst>
      <p:ext uri="{BB962C8B-B14F-4D97-AF65-F5344CB8AC3E}">
        <p14:creationId xmlns:p14="http://schemas.microsoft.com/office/powerpoint/2010/main" val="813071129"/>
      </p:ext>
    </p:extLst>
  </p:cSld>
  <p:clrMapOvr>
    <a:masterClrMapping/>
  </p:clrMapOvr>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A régua</a:t>
            </a:r>
          </a:p>
        </p:txBody>
      </p:sp>
      <p:sp>
        <p:nvSpPr>
          <p:cNvPr id="5" name="Seta entalhada para a direita 4">
            <a:hlinkClick r:id="rId2"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Espaço Reservado para Conteúdo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436946" y="1600200"/>
            <a:ext cx="6270108" cy="4525963"/>
          </a:xfrm>
        </p:spPr>
      </p:pic>
    </p:spTree>
    <p:extLst>
      <p:ext uri="{BB962C8B-B14F-4D97-AF65-F5344CB8AC3E}">
        <p14:creationId xmlns:p14="http://schemas.microsoft.com/office/powerpoint/2010/main" val="1116758284"/>
      </p:ext>
    </p:extLst>
  </p:cSld>
  <p:clrMapOvr>
    <a:masterClrMapping/>
  </p:clrMapOvr>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A régua</a:t>
            </a:r>
          </a:p>
        </p:txBody>
      </p:sp>
      <p:sp>
        <p:nvSpPr>
          <p:cNvPr id="5" name="Seta entalhada para a direita 4">
            <a:hlinkClick r:id="rId2"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Espaço Reservado para Conteúdo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436946" y="1600200"/>
            <a:ext cx="6270108" cy="4525963"/>
          </a:xfrm>
        </p:spPr>
      </p:pic>
    </p:spTree>
    <p:extLst>
      <p:ext uri="{BB962C8B-B14F-4D97-AF65-F5344CB8AC3E}">
        <p14:creationId xmlns:p14="http://schemas.microsoft.com/office/powerpoint/2010/main" val="3351005307"/>
      </p:ext>
    </p:extLst>
  </p:cSld>
  <p:clrMapOvr>
    <a:masterClrMapping/>
  </p:clrMapOvr>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A régua</a:t>
            </a:r>
          </a:p>
        </p:txBody>
      </p:sp>
      <p:sp>
        <p:nvSpPr>
          <p:cNvPr id="5" name="Seta entalhada para a direita 4">
            <a:hlinkClick r:id="rId2"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Espaço Reservado para Conteúdo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436946" y="1600200"/>
            <a:ext cx="6270108" cy="4525963"/>
          </a:xfrm>
        </p:spPr>
      </p:pic>
    </p:spTree>
    <p:extLst>
      <p:ext uri="{BB962C8B-B14F-4D97-AF65-F5344CB8AC3E}">
        <p14:creationId xmlns:p14="http://schemas.microsoft.com/office/powerpoint/2010/main" val="13046054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0"/>
            <a:r>
              <a:rPr lang="pt-BR" dirty="0"/>
              <a:t>Aula 1 – Descrição do Plano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CaixaDeTexto 4"/>
          <p:cNvSpPr txBox="1"/>
          <p:nvPr/>
        </p:nvSpPr>
        <p:spPr>
          <a:xfrm>
            <a:off x="395536" y="4652385"/>
            <a:ext cx="8756271" cy="646331"/>
          </a:xfrm>
          <a:prstGeom prst="rect">
            <a:avLst/>
          </a:prstGeom>
          <a:noFill/>
        </p:spPr>
        <p:txBody>
          <a:bodyPr wrap="square" rtlCol="0">
            <a:spAutoFit/>
          </a:bodyPr>
          <a:lstStyle/>
          <a:p>
            <a:pPr algn="ctr"/>
            <a:r>
              <a:rPr lang="pt-BR" dirty="0"/>
              <a:t>Ligando os pontos, estamos deslizando os infinitos pontos sobre a reta </a:t>
            </a:r>
            <a:r>
              <a:rPr lang="pt-BR" dirty="0" smtClean="0"/>
              <a:t>que une </a:t>
            </a:r>
            <a:r>
              <a:rPr lang="pt-BR" dirty="0"/>
              <a:t>os dois pontos, isso mostra uma inclinação entre as retas </a:t>
            </a:r>
            <a:r>
              <a:rPr lang="pt-BR" dirty="0" smtClean="0"/>
              <a:t>traçadas.</a:t>
            </a:r>
            <a:endParaRPr lang="pt-BR" dirty="0"/>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758084620"/>
      </p:ext>
    </p:extLst>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A régua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108456961"/>
      </p:ext>
    </p:extLst>
  </p:cSld>
  <p:clrMapOvr>
    <a:masterClrMapping/>
  </p:clrMapOvr>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A régua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1115616" y="5914186"/>
            <a:ext cx="6912768" cy="923330"/>
          </a:xfrm>
          <a:prstGeom prst="rect">
            <a:avLst/>
          </a:prstGeom>
        </p:spPr>
        <p:txBody>
          <a:bodyPr wrap="square">
            <a:spAutoFit/>
          </a:bodyPr>
          <a:lstStyle/>
          <a:p>
            <a:pPr algn="ctr"/>
            <a:r>
              <a:rPr lang="pt-BR" dirty="0" smtClean="0"/>
              <a:t>Localização do </a:t>
            </a:r>
            <a:r>
              <a:rPr lang="pt-BR" dirty="0"/>
              <a:t>ponto M em coordenadas polares, circunferência de raio unitário e </a:t>
            </a:r>
            <a:r>
              <a:rPr lang="pt-BR" dirty="0" smtClean="0"/>
              <a:t>representação dos </a:t>
            </a:r>
            <a:r>
              <a:rPr lang="pt-BR" dirty="0"/>
              <a:t>comprimentos </a:t>
            </a:r>
            <a:r>
              <a:rPr lang="pt-BR" i="1" dirty="0"/>
              <a:t>𝐿</a:t>
            </a:r>
            <a:r>
              <a:rPr lang="pt-BR" dirty="0"/>
              <a:t>, </a:t>
            </a:r>
            <a:r>
              <a:rPr lang="pt-BR" i="1" dirty="0"/>
              <a:t>𝑅 </a:t>
            </a:r>
            <a:r>
              <a:rPr lang="pt-BR" dirty="0"/>
              <a:t>e </a:t>
            </a:r>
            <a:r>
              <a:rPr lang="pt-BR" i="1" dirty="0"/>
              <a:t>𝑆 </a:t>
            </a:r>
            <a:r>
              <a:rPr lang="pt-BR" dirty="0"/>
              <a:t>que localizam o ponto M.</a:t>
            </a:r>
          </a:p>
        </p:txBody>
      </p:sp>
    </p:spTree>
    <p:extLst>
      <p:ext uri="{BB962C8B-B14F-4D97-AF65-F5344CB8AC3E}">
        <p14:creationId xmlns:p14="http://schemas.microsoft.com/office/powerpoint/2010/main" val="3827363618"/>
      </p:ext>
    </p:extLst>
  </p:cSld>
  <p:clrMapOvr>
    <a:masterClrMapping/>
  </p:clrMapOvr>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bg>
      <p:bgPr>
        <a:gradFill>
          <a:gsLst>
            <a:gs pos="4000">
              <a:srgbClr val="5E9EFF"/>
            </a:gs>
            <a:gs pos="11000">
              <a:srgbClr val="85C2FF"/>
            </a:gs>
            <a:gs pos="86000">
              <a:srgbClr val="C4D6EB"/>
            </a:gs>
            <a:gs pos="23000">
              <a:srgbClr val="FFEBFA"/>
            </a:gs>
          </a:gsLst>
          <a:lin ang="5400000" scaled="0"/>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O relógio</a:t>
            </a:r>
          </a:p>
        </p:txBody>
      </p:sp>
      <p:sp>
        <p:nvSpPr>
          <p:cNvPr id="3" name="Espaço Reservado para Conteúdo 2"/>
          <p:cNvSpPr>
            <a:spLocks noGrp="1"/>
          </p:cNvSpPr>
          <p:nvPr>
            <p:ph idx="1"/>
          </p:nvPr>
        </p:nvSpPr>
        <p:spPr/>
        <p:txBody>
          <a:bodyPr>
            <a:normAutofit fontScale="92500" lnSpcReduction="20000"/>
          </a:bodyPr>
          <a:lstStyle/>
          <a:p>
            <a:r>
              <a:rPr lang="pt-BR" dirty="0"/>
              <a:t>Para calibrarmos um medidor de intervalos de tempo precisamos montar um aparato que combine seu funcionamento com algo natural e que possua um ciclo regular como, por exemplo, o movimento do Sol. Podemos então apresentar uma forma de medir geometricamente uma duração temporal do movimento do Sol ao longo de um dia, por exemplo. Para isto, construímos um aparato conhecido mas bem intuitivo de observação do movimento solar e explorado ainda na época de Galileu.</a:t>
            </a:r>
          </a:p>
        </p:txBody>
      </p:sp>
      <p:sp>
        <p:nvSpPr>
          <p:cNvPr id="6" name="Seta entalhada para a direita 5">
            <a:hlinkClick r:id="rId2"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359752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a:t>
            </a:r>
            <a:r>
              <a:rPr lang="pt-BR" dirty="0" smtClean="0"/>
              <a:t>O relógio</a:t>
            </a:r>
            <a:endParaRPr lang="pt-BR" dirty="0"/>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908877297"/>
      </p:ext>
    </p:extLst>
  </p:cSld>
  <p:clrMapOvr>
    <a:masterClrMapping/>
  </p:clrMapOvr>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a:t>
            </a:r>
            <a:r>
              <a:rPr lang="pt-BR" dirty="0" smtClean="0"/>
              <a:t>O relógio</a:t>
            </a:r>
            <a:endParaRPr lang="pt-BR" dirty="0"/>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p:cNvSpPr/>
          <p:nvPr/>
        </p:nvSpPr>
        <p:spPr>
          <a:xfrm>
            <a:off x="1115616" y="5974661"/>
            <a:ext cx="7200800" cy="646331"/>
          </a:xfrm>
          <a:prstGeom prst="rect">
            <a:avLst/>
          </a:prstGeom>
        </p:spPr>
        <p:txBody>
          <a:bodyPr wrap="square">
            <a:spAutoFit/>
          </a:bodyPr>
          <a:lstStyle/>
          <a:p>
            <a:pPr algn="ctr"/>
            <a:r>
              <a:rPr lang="pt-BR" dirty="0" smtClean="0"/>
              <a:t>Construção do relógio a partir do movimento relativo do Sol desde o nascente ate o poente e a altura correspondente da coluna de água.</a:t>
            </a:r>
            <a:endParaRPr lang="pt-BR" dirty="0"/>
          </a:p>
        </p:txBody>
      </p:sp>
    </p:spTree>
    <p:extLst>
      <p:ext uri="{BB962C8B-B14F-4D97-AF65-F5344CB8AC3E}">
        <p14:creationId xmlns:p14="http://schemas.microsoft.com/office/powerpoint/2010/main" val="1626793530"/>
      </p:ext>
    </p:extLst>
  </p:cSld>
  <p:clrMapOvr>
    <a:masterClrMapping/>
  </p:clrMapOvr>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O relógio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1115616" y="5974661"/>
            <a:ext cx="7200800" cy="923330"/>
          </a:xfrm>
          <a:prstGeom prst="rect">
            <a:avLst/>
          </a:prstGeom>
        </p:spPr>
        <p:txBody>
          <a:bodyPr wrap="square">
            <a:spAutoFit/>
          </a:bodyPr>
          <a:lstStyle/>
          <a:p>
            <a:pPr algn="ctr"/>
            <a:r>
              <a:rPr lang="pt-BR" dirty="0"/>
              <a:t>O </a:t>
            </a:r>
            <a:r>
              <a:rPr lang="pt-BR" dirty="0" smtClean="0"/>
              <a:t>movimento relativo </a:t>
            </a:r>
            <a:r>
              <a:rPr lang="pt-BR" dirty="0"/>
              <a:t>do Sol ao longo do primeiro 1/12 avos de sua trajetória, comparado com </a:t>
            </a:r>
            <a:r>
              <a:rPr lang="pt-BR" dirty="0" smtClean="0"/>
              <a:t>a vazão </a:t>
            </a:r>
            <a:r>
              <a:rPr lang="pt-BR" dirty="0"/>
              <a:t>de água da torneira. Este primeiro avo é definido como a unidade de </a:t>
            </a:r>
            <a:r>
              <a:rPr lang="pt-BR" dirty="0" smtClean="0"/>
              <a:t>tempo.</a:t>
            </a:r>
            <a:endParaRPr lang="pt-BR" dirty="0"/>
          </a:p>
        </p:txBody>
      </p:sp>
    </p:spTree>
    <p:extLst>
      <p:ext uri="{BB962C8B-B14F-4D97-AF65-F5344CB8AC3E}">
        <p14:creationId xmlns:p14="http://schemas.microsoft.com/office/powerpoint/2010/main" val="1833385464"/>
      </p:ext>
    </p:extLst>
  </p:cSld>
  <p:clrMapOvr>
    <a:masterClrMapping/>
  </p:clrMapOvr>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O relógio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1115616" y="5974661"/>
            <a:ext cx="7200800" cy="646331"/>
          </a:xfrm>
          <a:prstGeom prst="rect">
            <a:avLst/>
          </a:prstGeom>
        </p:spPr>
        <p:txBody>
          <a:bodyPr wrap="square">
            <a:spAutoFit/>
          </a:bodyPr>
          <a:lstStyle/>
          <a:p>
            <a:pPr algn="ctr"/>
            <a:r>
              <a:rPr lang="pt-BR" dirty="0"/>
              <a:t>O movimento relativo do Sol, ao longo de 2/12 avos de sua trajetória, comparado </a:t>
            </a:r>
            <a:r>
              <a:rPr lang="pt-BR" dirty="0" smtClean="0"/>
              <a:t>com a </a:t>
            </a:r>
            <a:r>
              <a:rPr lang="pt-BR" dirty="0"/>
              <a:t>altura da coluna de água da mesma torneira.</a:t>
            </a:r>
          </a:p>
        </p:txBody>
      </p:sp>
    </p:spTree>
    <p:extLst>
      <p:ext uri="{BB962C8B-B14F-4D97-AF65-F5344CB8AC3E}">
        <p14:creationId xmlns:p14="http://schemas.microsoft.com/office/powerpoint/2010/main" val="1592095464"/>
      </p:ext>
    </p:extLst>
  </p:cSld>
  <p:clrMapOvr>
    <a:masterClrMapping/>
  </p:clrMapOvr>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O relógio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639194047"/>
      </p:ext>
    </p:extLst>
  </p:cSld>
  <p:clrMapOvr>
    <a:masterClrMapping/>
  </p:clrMapOvr>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O relógio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490773416"/>
      </p:ext>
    </p:extLst>
  </p:cSld>
  <p:clrMapOvr>
    <a:masterClrMapping/>
  </p:clrMapOvr>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O relógio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3216130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0"/>
            <a:r>
              <a:rPr lang="pt-BR" dirty="0"/>
              <a:t>Aula 1 – Descrição do Plano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110519135"/>
      </p:ext>
    </p:extLst>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O relógio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447170141"/>
      </p:ext>
    </p:extLst>
  </p:cSld>
  <p:clrMapOvr>
    <a:masterClrMapping/>
  </p:clrMapOvr>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O relógio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160942600"/>
      </p:ext>
    </p:extLst>
  </p:cSld>
  <p:clrMapOvr>
    <a:masterClrMapping/>
  </p:clrMapOvr>
  <p:timing>
    <p:tnLst>
      <p:par>
        <p:cT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O relógio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240442843"/>
      </p:ext>
    </p:extLst>
  </p:cSld>
  <p:clrMapOvr>
    <a:masterClrMapping/>
  </p:clrMapOvr>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O relógio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742640123"/>
      </p:ext>
    </p:extLst>
  </p:cSld>
  <p:clrMapOvr>
    <a:masterClrMapping/>
  </p:clrMapOvr>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O relógio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239681598"/>
      </p:ext>
    </p:extLst>
  </p:cSld>
  <p:clrMapOvr>
    <a:masterClrMapping/>
  </p:clrMapOvr>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O relógio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230727901"/>
      </p:ext>
    </p:extLst>
  </p:cSld>
  <p:clrMapOvr>
    <a:masterClrMapping/>
  </p:clrMapOvr>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Referencial: O relógio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m forma de U 6">
            <a:hlinkClick r:id="rId4" action="ppaction://hlinksldjump"/>
          </p:cNvPr>
          <p:cNvSpPr/>
          <p:nvPr/>
        </p:nvSpPr>
        <p:spPr>
          <a:xfrm rot="5400000" flipH="1">
            <a:off x="8241764" y="6162660"/>
            <a:ext cx="504056" cy="509343"/>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8" name="CaixaDeTexto 7"/>
          <p:cNvSpPr txBox="1"/>
          <p:nvPr/>
        </p:nvSpPr>
        <p:spPr>
          <a:xfrm>
            <a:off x="8137399" y="6448980"/>
            <a:ext cx="611065" cy="292388"/>
          </a:xfrm>
          <a:prstGeom prst="rect">
            <a:avLst/>
          </a:prstGeom>
          <a:noFill/>
        </p:spPr>
        <p:txBody>
          <a:bodyPr wrap="none" rtlCol="0">
            <a:spAutoFit/>
          </a:bodyPr>
          <a:lstStyle/>
          <a:p>
            <a:r>
              <a:rPr lang="pt-BR" sz="1300" dirty="0" smtClean="0">
                <a:solidFill>
                  <a:schemeClr val="bg1"/>
                </a:solidFill>
              </a:rPr>
              <a:t>Aula 3</a:t>
            </a:r>
            <a:endParaRPr lang="pt-BR" sz="1300" dirty="0">
              <a:solidFill>
                <a:schemeClr val="bg1"/>
              </a:solidFill>
            </a:endParaRPr>
          </a:p>
        </p:txBody>
      </p:sp>
      <p:sp>
        <p:nvSpPr>
          <p:cNvPr id="9" name="Retângulo 8"/>
          <p:cNvSpPr/>
          <p:nvPr/>
        </p:nvSpPr>
        <p:spPr>
          <a:xfrm>
            <a:off x="1115616" y="5974661"/>
            <a:ext cx="7200800" cy="646331"/>
          </a:xfrm>
          <a:prstGeom prst="rect">
            <a:avLst/>
          </a:prstGeom>
        </p:spPr>
        <p:txBody>
          <a:bodyPr wrap="square">
            <a:spAutoFit/>
          </a:bodyPr>
          <a:lstStyle/>
          <a:p>
            <a:pPr algn="ctr"/>
            <a:r>
              <a:rPr lang="pt-BR" dirty="0" smtClean="0"/>
              <a:t>Construção do relógio a partir do movimento relativo do Sol desde o nascente ate o poente e a altura correspondente da coluna de água.</a:t>
            </a:r>
            <a:endParaRPr lang="pt-BR" dirty="0"/>
          </a:p>
        </p:txBody>
      </p:sp>
    </p:spTree>
    <p:extLst>
      <p:ext uri="{BB962C8B-B14F-4D97-AF65-F5344CB8AC3E}">
        <p14:creationId xmlns:p14="http://schemas.microsoft.com/office/powerpoint/2010/main" val="3557400025"/>
      </p:ext>
    </p:extLst>
  </p:cSld>
  <p:clrMapOvr>
    <a:masterClrMapping/>
  </p:clrMapOvr>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bg>
      <p:bgPr>
        <a:gradFill>
          <a:gsLst>
            <a:gs pos="4000">
              <a:srgbClr val="5E9EFF"/>
            </a:gs>
            <a:gs pos="11000">
              <a:srgbClr val="85C2FF"/>
            </a:gs>
            <a:gs pos="86000">
              <a:srgbClr val="C4D6EB"/>
            </a:gs>
            <a:gs pos="23000">
              <a:srgbClr val="FFEBFA"/>
            </a:gs>
          </a:gsLst>
          <a:lin ang="5400000" scaled="0"/>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a:t>
            </a:r>
            <a:r>
              <a:rPr lang="pt-BR" dirty="0" smtClean="0"/>
              <a:t>movimento da partícula</a:t>
            </a:r>
            <a:endParaRPr lang="pt-BR" dirty="0"/>
          </a:p>
        </p:txBody>
      </p:sp>
      <p:sp>
        <p:nvSpPr>
          <p:cNvPr id="3" name="Espaço Reservado para Conteúdo 2"/>
          <p:cNvSpPr>
            <a:spLocks noGrp="1"/>
          </p:cNvSpPr>
          <p:nvPr>
            <p:ph idx="1"/>
          </p:nvPr>
        </p:nvSpPr>
        <p:spPr/>
        <p:txBody>
          <a:bodyPr>
            <a:normAutofit fontScale="92500" lnSpcReduction="20000"/>
          </a:bodyPr>
          <a:lstStyle/>
          <a:p>
            <a:r>
              <a:rPr lang="pt-BR" dirty="0"/>
              <a:t>Observamos </a:t>
            </a:r>
            <a:r>
              <a:rPr lang="pt-BR" dirty="0" smtClean="0"/>
              <a:t>o </a:t>
            </a:r>
            <a:r>
              <a:rPr lang="pt-BR" dirty="0"/>
              <a:t>movimento de uma corpo ao longo de um trilho </a:t>
            </a:r>
            <a:r>
              <a:rPr lang="pt-BR" dirty="0" smtClean="0"/>
              <a:t>retilíneo e </a:t>
            </a:r>
            <a:r>
              <a:rPr lang="pt-BR" dirty="0"/>
              <a:t>o descrevemos em relação ao trilho. Consideramos nosso móvel um corpo pontual, </a:t>
            </a:r>
            <a:r>
              <a:rPr lang="pt-BR" dirty="0" smtClean="0"/>
              <a:t>e construímos </a:t>
            </a:r>
            <a:r>
              <a:rPr lang="pt-BR" dirty="0"/>
              <a:t>um diagrama representando os seus deslocamentos sucessivos e as </a:t>
            </a:r>
            <a:r>
              <a:rPr lang="pt-BR" dirty="0" smtClean="0"/>
              <a:t>respectivas durações </a:t>
            </a:r>
            <a:r>
              <a:rPr lang="pt-BR" dirty="0"/>
              <a:t>desses deslocamentos</a:t>
            </a:r>
            <a:r>
              <a:rPr lang="pt-BR" dirty="0" smtClean="0"/>
              <a:t>. </a:t>
            </a:r>
            <a:r>
              <a:rPr lang="pt-BR" dirty="0"/>
              <a:t>Deste modo, as sucessivas posições da partícula </a:t>
            </a:r>
            <a:r>
              <a:rPr lang="pt-BR" dirty="0" smtClean="0"/>
              <a:t>são registradas </a:t>
            </a:r>
            <a:r>
              <a:rPr lang="pt-BR" dirty="0"/>
              <a:t>no eixo horizontal do diagrama e os intervalos de tempo </a:t>
            </a:r>
            <a:r>
              <a:rPr lang="pt-BR" dirty="0" smtClean="0"/>
              <a:t>correspondentes, medidos </a:t>
            </a:r>
            <a:r>
              <a:rPr lang="pt-BR" dirty="0"/>
              <a:t>com o “nosso relógio de água produzido pela nossa torneira”, são registrados </a:t>
            </a:r>
            <a:r>
              <a:rPr lang="pt-BR" dirty="0" smtClean="0"/>
              <a:t>na orientação </a:t>
            </a:r>
            <a:r>
              <a:rPr lang="pt-BR" dirty="0"/>
              <a:t>vertical do mesmo diagrama.</a:t>
            </a:r>
          </a:p>
        </p:txBody>
      </p:sp>
      <p:sp>
        <p:nvSpPr>
          <p:cNvPr id="6" name="Seta entalhada para a direita 5">
            <a:hlinkClick r:id="rId2"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766378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Aula 3 – O movimento da partícula</a:t>
            </a:r>
            <a:endParaRPr lang="pt-BR" dirty="0"/>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1043608" y="6023029"/>
            <a:ext cx="7344816" cy="646331"/>
          </a:xfrm>
          <a:prstGeom prst="rect">
            <a:avLst/>
          </a:prstGeom>
        </p:spPr>
        <p:txBody>
          <a:bodyPr wrap="square">
            <a:spAutoFit/>
          </a:bodyPr>
          <a:lstStyle/>
          <a:p>
            <a:pPr algn="ctr"/>
            <a:r>
              <a:rPr lang="pt-BR" dirty="0"/>
              <a:t>A partícula descreverá um movimento em linha reta e seus deslocamentos serão sempre iguais para intervalos de tempos iguais.</a:t>
            </a:r>
          </a:p>
        </p:txBody>
      </p:sp>
    </p:spTree>
    <p:extLst>
      <p:ext uri="{BB962C8B-B14F-4D97-AF65-F5344CB8AC3E}">
        <p14:creationId xmlns:p14="http://schemas.microsoft.com/office/powerpoint/2010/main" val="3906120667"/>
      </p:ext>
    </p:extLst>
  </p:cSld>
  <p:clrMapOvr>
    <a:masterClrMapping/>
  </p:clrMapOvr>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movimento da partícula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9371034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0"/>
            <a:r>
              <a:rPr lang="pt-BR" dirty="0"/>
              <a:t>Aula 1 – Descrição do Plano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CaixaDeTexto 4"/>
          <p:cNvSpPr txBox="1"/>
          <p:nvPr/>
        </p:nvSpPr>
        <p:spPr>
          <a:xfrm>
            <a:off x="395536" y="4652385"/>
            <a:ext cx="8756271" cy="369332"/>
          </a:xfrm>
          <a:prstGeom prst="rect">
            <a:avLst/>
          </a:prstGeom>
          <a:noFill/>
        </p:spPr>
        <p:txBody>
          <a:bodyPr wrap="square" rtlCol="0">
            <a:spAutoFit/>
          </a:bodyPr>
          <a:lstStyle/>
          <a:p>
            <a:pPr algn="ctr"/>
            <a:r>
              <a:rPr lang="pt-BR" dirty="0" smtClean="0"/>
              <a:t>Finalmente ligando </a:t>
            </a:r>
            <a:r>
              <a:rPr lang="pt-BR" dirty="0"/>
              <a:t>o ponto inicial a </a:t>
            </a:r>
            <a:r>
              <a:rPr lang="pt-BR" dirty="0" smtClean="0"/>
              <a:t>reta.</a:t>
            </a:r>
            <a:endParaRPr lang="pt-BR" dirty="0"/>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605162734"/>
      </p:ext>
    </p:extLst>
  </p:cSld>
  <p:clrMapOvr>
    <a:masterClrMapping/>
  </p:clrMapOvr>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movimento da partícula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258795068"/>
      </p:ext>
    </p:extLst>
  </p:cSld>
  <p:clrMapOvr>
    <a:masterClrMapping/>
  </p:clrMapOvr>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movimento da partícula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99631497"/>
      </p:ext>
    </p:extLst>
  </p:cSld>
  <p:clrMapOvr>
    <a:masterClrMapping/>
  </p:clrMapOvr>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movimento da partícula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921390627"/>
      </p:ext>
    </p:extLst>
  </p:cSld>
  <p:clrMapOvr>
    <a:masterClrMapping/>
  </p:clrMapOvr>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movimento da partícula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p:cNvSpPr/>
          <p:nvPr/>
        </p:nvSpPr>
        <p:spPr>
          <a:xfrm>
            <a:off x="1043608" y="6023029"/>
            <a:ext cx="7344816" cy="646331"/>
          </a:xfrm>
          <a:prstGeom prst="rect">
            <a:avLst/>
          </a:prstGeom>
        </p:spPr>
        <p:txBody>
          <a:bodyPr wrap="square">
            <a:spAutoFit/>
          </a:bodyPr>
          <a:lstStyle/>
          <a:p>
            <a:pPr algn="ctr"/>
            <a:r>
              <a:rPr lang="pt-BR" dirty="0"/>
              <a:t>Composição do deslocamento horizontal </a:t>
            </a:r>
            <a:r>
              <a:rPr lang="pt-BR" dirty="0" smtClean="0"/>
              <a:t>da partícula </a:t>
            </a:r>
            <a:r>
              <a:rPr lang="pt-BR" dirty="0"/>
              <a:t>com o preenchimento da coluna de água na </a:t>
            </a:r>
            <a:r>
              <a:rPr lang="pt-BR" dirty="0" smtClean="0"/>
              <a:t>vertical.</a:t>
            </a:r>
            <a:endParaRPr lang="pt-BR" dirty="0"/>
          </a:p>
        </p:txBody>
      </p:sp>
    </p:spTree>
    <p:extLst>
      <p:ext uri="{BB962C8B-B14F-4D97-AF65-F5344CB8AC3E}">
        <p14:creationId xmlns:p14="http://schemas.microsoft.com/office/powerpoint/2010/main" val="394190062"/>
      </p:ext>
    </p:extLst>
  </p:cSld>
  <p:clrMapOvr>
    <a:masterClrMapping/>
  </p:clrMapOvr>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movimento da partícula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934391108"/>
      </p:ext>
    </p:extLst>
  </p:cSld>
  <p:clrMapOvr>
    <a:masterClrMapping/>
  </p:clrMapOvr>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movimento da partícula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1043608" y="6023029"/>
            <a:ext cx="7344816" cy="646331"/>
          </a:xfrm>
          <a:prstGeom prst="rect">
            <a:avLst/>
          </a:prstGeom>
        </p:spPr>
        <p:txBody>
          <a:bodyPr wrap="square">
            <a:spAutoFit/>
          </a:bodyPr>
          <a:lstStyle/>
          <a:p>
            <a:pPr algn="ctr"/>
            <a:r>
              <a:rPr lang="pt-BR" dirty="0"/>
              <a:t>Marcação dos </a:t>
            </a:r>
            <a:r>
              <a:rPr lang="pt-BR" dirty="0" smtClean="0"/>
              <a:t>deslocamentos horizontais </a:t>
            </a:r>
            <a:r>
              <a:rPr lang="pt-BR" dirty="0"/>
              <a:t>com os intervalos de tempo na vertical.</a:t>
            </a:r>
          </a:p>
        </p:txBody>
      </p:sp>
    </p:spTree>
    <p:extLst>
      <p:ext uri="{BB962C8B-B14F-4D97-AF65-F5344CB8AC3E}">
        <p14:creationId xmlns:p14="http://schemas.microsoft.com/office/powerpoint/2010/main" val="1591351113"/>
      </p:ext>
    </p:extLst>
  </p:cSld>
  <p:clrMapOvr>
    <a:masterClrMapping/>
  </p:clrMapOvr>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movimento da partícula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6552" y="1196752"/>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p:cNvSpPr/>
          <p:nvPr/>
        </p:nvSpPr>
        <p:spPr>
          <a:xfrm>
            <a:off x="5508104" y="1484784"/>
            <a:ext cx="3441532" cy="646331"/>
          </a:xfrm>
          <a:prstGeom prst="rect">
            <a:avLst/>
          </a:prstGeom>
        </p:spPr>
        <p:txBody>
          <a:bodyPr wrap="square">
            <a:spAutoFit/>
          </a:bodyPr>
          <a:lstStyle/>
          <a:p>
            <a:r>
              <a:rPr lang="pt-BR" dirty="0"/>
              <a:t>Traçamos retas paralelas que fazem uma relação entre Δ</a:t>
            </a:r>
            <a:r>
              <a:rPr lang="pt-BR" i="1" dirty="0"/>
              <a:t>𝑠 </a:t>
            </a:r>
            <a:r>
              <a:rPr lang="pt-BR" dirty="0"/>
              <a:t>e Δ</a:t>
            </a:r>
            <a:r>
              <a:rPr lang="pt-BR" i="1" dirty="0" smtClean="0"/>
              <a:t>𝑡;</a:t>
            </a:r>
            <a:endParaRPr lang="pt-BR" dirty="0"/>
          </a:p>
        </p:txBody>
      </p:sp>
    </p:spTree>
    <p:extLst>
      <p:ext uri="{BB962C8B-B14F-4D97-AF65-F5344CB8AC3E}">
        <p14:creationId xmlns:p14="http://schemas.microsoft.com/office/powerpoint/2010/main" val="1182312618"/>
      </p:ext>
    </p:extLst>
  </p:cSld>
  <p:clrMapOvr>
    <a:masterClrMapping/>
  </p:clrMapOvr>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movimento da partícula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6552" y="1196752"/>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p:cNvSpPr/>
          <p:nvPr/>
        </p:nvSpPr>
        <p:spPr>
          <a:xfrm>
            <a:off x="5508104" y="1484784"/>
            <a:ext cx="3441532" cy="646331"/>
          </a:xfrm>
          <a:prstGeom prst="rect">
            <a:avLst/>
          </a:prstGeom>
        </p:spPr>
        <p:txBody>
          <a:bodyPr wrap="square">
            <a:spAutoFit/>
          </a:bodyPr>
          <a:lstStyle/>
          <a:p>
            <a:r>
              <a:rPr lang="pt-BR" dirty="0"/>
              <a:t>Traçamos retas paralelas que fazem uma relação entre Δ</a:t>
            </a:r>
            <a:r>
              <a:rPr lang="pt-BR" i="1" dirty="0"/>
              <a:t>𝑠 </a:t>
            </a:r>
            <a:r>
              <a:rPr lang="pt-BR" dirty="0"/>
              <a:t>e Δ</a:t>
            </a:r>
            <a:r>
              <a:rPr lang="pt-BR" i="1" dirty="0" smtClean="0"/>
              <a:t>𝑡;</a:t>
            </a:r>
            <a:endParaRPr lang="pt-BR" dirty="0"/>
          </a:p>
        </p:txBody>
      </p:sp>
      <p:sp>
        <p:nvSpPr>
          <p:cNvPr id="7" name="Retângulo 6"/>
          <p:cNvSpPr/>
          <p:nvPr/>
        </p:nvSpPr>
        <p:spPr>
          <a:xfrm>
            <a:off x="5508104" y="2131115"/>
            <a:ext cx="4572000" cy="646331"/>
          </a:xfrm>
          <a:prstGeom prst="rect">
            <a:avLst/>
          </a:prstGeom>
        </p:spPr>
        <p:txBody>
          <a:bodyPr>
            <a:spAutoFit/>
          </a:bodyPr>
          <a:lstStyle/>
          <a:p>
            <a:r>
              <a:rPr lang="pt-BR" dirty="0"/>
              <a:t>definimos como velocidade média a </a:t>
            </a:r>
            <a:endParaRPr lang="pt-BR" dirty="0" smtClean="0"/>
          </a:p>
          <a:p>
            <a:r>
              <a:rPr lang="pt-BR" dirty="0" smtClean="0"/>
              <a:t>razão </a:t>
            </a:r>
            <a:r>
              <a:rPr lang="pt-BR" dirty="0"/>
              <a:t>entre </a:t>
            </a:r>
            <a:r>
              <a:rPr lang="pt-BR" dirty="0" smtClean="0"/>
              <a:t>essas duas grandezas:</a:t>
            </a:r>
            <a:endParaRPr lang="pt-BR" dirty="0"/>
          </a:p>
        </p:txBody>
      </p:sp>
    </p:spTree>
    <p:extLst>
      <p:ext uri="{BB962C8B-B14F-4D97-AF65-F5344CB8AC3E}">
        <p14:creationId xmlns:p14="http://schemas.microsoft.com/office/powerpoint/2010/main" val="2082565370"/>
      </p:ext>
    </p:extLst>
  </p:cSld>
  <p:clrMapOvr>
    <a:masterClrMapping/>
  </p:clrMapOvr>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movimento da partícula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6552" y="1196752"/>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p:cNvSpPr/>
          <p:nvPr/>
        </p:nvSpPr>
        <p:spPr>
          <a:xfrm>
            <a:off x="5508104" y="1484784"/>
            <a:ext cx="3441532" cy="646331"/>
          </a:xfrm>
          <a:prstGeom prst="rect">
            <a:avLst/>
          </a:prstGeom>
        </p:spPr>
        <p:txBody>
          <a:bodyPr wrap="square">
            <a:spAutoFit/>
          </a:bodyPr>
          <a:lstStyle/>
          <a:p>
            <a:r>
              <a:rPr lang="pt-BR" dirty="0"/>
              <a:t>Traçamos retas paralelas que fazem uma relação entre Δ</a:t>
            </a:r>
            <a:r>
              <a:rPr lang="pt-BR" i="1" dirty="0"/>
              <a:t>𝑠 </a:t>
            </a:r>
            <a:r>
              <a:rPr lang="pt-BR" dirty="0"/>
              <a:t>e Δ</a:t>
            </a:r>
            <a:r>
              <a:rPr lang="pt-BR" i="1" dirty="0" smtClean="0"/>
              <a:t>𝑡;</a:t>
            </a:r>
            <a:endParaRPr lang="pt-BR" dirty="0"/>
          </a:p>
        </p:txBody>
      </p:sp>
      <p:sp>
        <p:nvSpPr>
          <p:cNvPr id="7" name="Retângulo 6"/>
          <p:cNvSpPr/>
          <p:nvPr/>
        </p:nvSpPr>
        <p:spPr>
          <a:xfrm>
            <a:off x="5508104" y="2131115"/>
            <a:ext cx="4572000" cy="646331"/>
          </a:xfrm>
          <a:prstGeom prst="rect">
            <a:avLst/>
          </a:prstGeom>
        </p:spPr>
        <p:txBody>
          <a:bodyPr>
            <a:spAutoFit/>
          </a:bodyPr>
          <a:lstStyle/>
          <a:p>
            <a:r>
              <a:rPr lang="pt-BR" dirty="0"/>
              <a:t>definimos como velocidade média a </a:t>
            </a:r>
            <a:endParaRPr lang="pt-BR" dirty="0" smtClean="0"/>
          </a:p>
          <a:p>
            <a:r>
              <a:rPr lang="pt-BR" dirty="0" smtClean="0"/>
              <a:t>razão </a:t>
            </a:r>
            <a:r>
              <a:rPr lang="pt-BR" dirty="0"/>
              <a:t>entre </a:t>
            </a:r>
            <a:r>
              <a:rPr lang="pt-BR" dirty="0" smtClean="0"/>
              <a:t>essas duas grandezas:</a:t>
            </a:r>
            <a:endParaRPr lang="pt-BR" dirty="0"/>
          </a:p>
        </p:txBody>
      </p:sp>
      <mc:AlternateContent xmlns:mc="http://schemas.openxmlformats.org/markup-compatibility/2006" xmlns:a14="http://schemas.microsoft.com/office/drawing/2010/main">
        <mc:Choice Requires="a14">
          <p:sp>
            <p:nvSpPr>
              <p:cNvPr id="8" name="Retângulo 7"/>
              <p:cNvSpPr/>
              <p:nvPr/>
            </p:nvSpPr>
            <p:spPr>
              <a:xfrm>
                <a:off x="6734262" y="2996952"/>
                <a:ext cx="1059842"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pt-BR" i="1">
                              <a:latin typeface="Cambria Math"/>
                            </a:rPr>
                          </m:ctrlPr>
                        </m:sSubPr>
                        <m:e>
                          <m:r>
                            <a:rPr lang="pt-BR" i="1">
                              <a:latin typeface="Cambria Math"/>
                            </a:rPr>
                            <m:t>𝑣</m:t>
                          </m:r>
                        </m:e>
                        <m:sub>
                          <m:r>
                            <a:rPr lang="pt-BR" i="1">
                              <a:latin typeface="Cambria Math"/>
                            </a:rPr>
                            <m:t>𝑚</m:t>
                          </m:r>
                        </m:sub>
                      </m:sSub>
                      <m:r>
                        <a:rPr lang="pt-BR" i="1">
                          <a:latin typeface="Cambria Math"/>
                        </a:rPr>
                        <m:t>=</m:t>
                      </m:r>
                      <m:f>
                        <m:fPr>
                          <m:ctrlPr>
                            <a:rPr lang="pt-BR" i="1">
                              <a:latin typeface="Cambria Math"/>
                            </a:rPr>
                          </m:ctrlPr>
                        </m:fPr>
                        <m:num>
                          <m:r>
                            <a:rPr lang="pt-BR" i="1">
                              <a:latin typeface="Cambria Math"/>
                            </a:rPr>
                            <m:t>∆</m:t>
                          </m:r>
                          <m:r>
                            <a:rPr lang="pt-BR" i="1">
                              <a:latin typeface="Cambria Math"/>
                            </a:rPr>
                            <m:t>𝑠</m:t>
                          </m:r>
                        </m:num>
                        <m:den>
                          <m:r>
                            <a:rPr lang="pt-BR" i="1">
                              <a:latin typeface="Cambria Math"/>
                            </a:rPr>
                            <m:t>∆</m:t>
                          </m:r>
                          <m:r>
                            <a:rPr lang="pt-BR" i="1">
                              <a:latin typeface="Cambria Math"/>
                            </a:rPr>
                            <m:t>𝑡</m:t>
                          </m:r>
                        </m:den>
                      </m:f>
                    </m:oMath>
                  </m:oMathPara>
                </a14:m>
                <a:endParaRPr lang="pt-BR" dirty="0"/>
              </a:p>
            </p:txBody>
          </p:sp>
        </mc:Choice>
        <mc:Fallback xmlns="">
          <p:sp>
            <p:nvSpPr>
              <p:cNvPr id="8" name="Retângulo 7"/>
              <p:cNvSpPr>
                <a:spLocks noRot="1" noChangeAspect="1" noMove="1" noResize="1" noEditPoints="1" noAdjustHandles="1" noChangeArrowheads="1" noChangeShapeType="1" noTextEdit="1"/>
              </p:cNvSpPr>
              <p:nvPr/>
            </p:nvSpPr>
            <p:spPr>
              <a:xfrm>
                <a:off x="6734262" y="2996952"/>
                <a:ext cx="1059842" cy="612732"/>
              </a:xfrm>
              <a:prstGeom prst="rect">
                <a:avLst/>
              </a:prstGeom>
              <a:blipFill rotWithShape="1">
                <a:blip r:embed="rId5"/>
                <a:stretch>
                  <a:fillRect/>
                </a:stretch>
              </a:blipFill>
            </p:spPr>
            <p:txBody>
              <a:bodyPr/>
              <a:lstStyle/>
              <a:p>
                <a:r>
                  <a:rPr lang="pt-BR">
                    <a:noFill/>
                  </a:rPr>
                  <a:t> </a:t>
                </a:r>
              </a:p>
            </p:txBody>
          </p:sp>
        </mc:Fallback>
      </mc:AlternateContent>
    </p:spTree>
    <p:extLst>
      <p:ext uri="{BB962C8B-B14F-4D97-AF65-F5344CB8AC3E}">
        <p14:creationId xmlns:p14="http://schemas.microsoft.com/office/powerpoint/2010/main" val="3309493329"/>
      </p:ext>
    </p:extLst>
  </p:cSld>
  <p:clrMapOvr>
    <a:masterClrMapping/>
  </p:clrMapOvr>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movimento da partícula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6552" y="1196752"/>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p:cNvSpPr/>
          <p:nvPr/>
        </p:nvSpPr>
        <p:spPr>
          <a:xfrm>
            <a:off x="5508104" y="1484784"/>
            <a:ext cx="3441532" cy="646331"/>
          </a:xfrm>
          <a:prstGeom prst="rect">
            <a:avLst/>
          </a:prstGeom>
        </p:spPr>
        <p:txBody>
          <a:bodyPr wrap="square">
            <a:spAutoFit/>
          </a:bodyPr>
          <a:lstStyle/>
          <a:p>
            <a:r>
              <a:rPr lang="pt-BR" dirty="0"/>
              <a:t>Traçamos retas paralelas que fazem uma relação entre Δ</a:t>
            </a:r>
            <a:r>
              <a:rPr lang="pt-BR" i="1" dirty="0"/>
              <a:t>𝑠 </a:t>
            </a:r>
            <a:r>
              <a:rPr lang="pt-BR" dirty="0"/>
              <a:t>e Δ</a:t>
            </a:r>
            <a:r>
              <a:rPr lang="pt-BR" i="1" dirty="0" smtClean="0"/>
              <a:t>𝑡;</a:t>
            </a:r>
            <a:endParaRPr lang="pt-BR" dirty="0"/>
          </a:p>
        </p:txBody>
      </p:sp>
      <p:sp>
        <p:nvSpPr>
          <p:cNvPr id="7" name="Retângulo 6"/>
          <p:cNvSpPr/>
          <p:nvPr/>
        </p:nvSpPr>
        <p:spPr>
          <a:xfrm>
            <a:off x="5508104" y="2131115"/>
            <a:ext cx="4572000" cy="646331"/>
          </a:xfrm>
          <a:prstGeom prst="rect">
            <a:avLst/>
          </a:prstGeom>
        </p:spPr>
        <p:txBody>
          <a:bodyPr>
            <a:spAutoFit/>
          </a:bodyPr>
          <a:lstStyle/>
          <a:p>
            <a:r>
              <a:rPr lang="pt-BR" dirty="0"/>
              <a:t>definimos como velocidade média a </a:t>
            </a:r>
            <a:endParaRPr lang="pt-BR" dirty="0" smtClean="0"/>
          </a:p>
          <a:p>
            <a:r>
              <a:rPr lang="pt-BR" dirty="0" smtClean="0"/>
              <a:t>razão </a:t>
            </a:r>
            <a:r>
              <a:rPr lang="pt-BR" dirty="0"/>
              <a:t>entre </a:t>
            </a:r>
            <a:r>
              <a:rPr lang="pt-BR" dirty="0" smtClean="0"/>
              <a:t>essas duas grandezas:</a:t>
            </a:r>
            <a:endParaRPr lang="pt-BR" dirty="0"/>
          </a:p>
        </p:txBody>
      </p:sp>
      <mc:AlternateContent xmlns:mc="http://schemas.openxmlformats.org/markup-compatibility/2006" xmlns:a14="http://schemas.microsoft.com/office/drawing/2010/main">
        <mc:Choice Requires="a14">
          <p:sp>
            <p:nvSpPr>
              <p:cNvPr id="8" name="Retângulo 7"/>
              <p:cNvSpPr/>
              <p:nvPr/>
            </p:nvSpPr>
            <p:spPr>
              <a:xfrm>
                <a:off x="6734262" y="2996952"/>
                <a:ext cx="1059842"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pt-BR" i="1">
                              <a:latin typeface="Cambria Math"/>
                            </a:rPr>
                          </m:ctrlPr>
                        </m:sSubPr>
                        <m:e>
                          <m:r>
                            <a:rPr lang="pt-BR" i="1">
                              <a:latin typeface="Cambria Math"/>
                            </a:rPr>
                            <m:t>𝑣</m:t>
                          </m:r>
                        </m:e>
                        <m:sub>
                          <m:r>
                            <a:rPr lang="pt-BR" i="1">
                              <a:latin typeface="Cambria Math"/>
                            </a:rPr>
                            <m:t>𝑚</m:t>
                          </m:r>
                        </m:sub>
                      </m:sSub>
                      <m:r>
                        <a:rPr lang="pt-BR" i="1">
                          <a:latin typeface="Cambria Math"/>
                        </a:rPr>
                        <m:t>=</m:t>
                      </m:r>
                      <m:f>
                        <m:fPr>
                          <m:ctrlPr>
                            <a:rPr lang="pt-BR" i="1">
                              <a:latin typeface="Cambria Math"/>
                            </a:rPr>
                          </m:ctrlPr>
                        </m:fPr>
                        <m:num>
                          <m:r>
                            <a:rPr lang="pt-BR" i="1">
                              <a:latin typeface="Cambria Math"/>
                            </a:rPr>
                            <m:t>∆</m:t>
                          </m:r>
                          <m:r>
                            <a:rPr lang="pt-BR" i="1">
                              <a:latin typeface="Cambria Math"/>
                            </a:rPr>
                            <m:t>𝑠</m:t>
                          </m:r>
                        </m:num>
                        <m:den>
                          <m:r>
                            <a:rPr lang="pt-BR" i="1">
                              <a:latin typeface="Cambria Math"/>
                            </a:rPr>
                            <m:t>∆</m:t>
                          </m:r>
                          <m:r>
                            <a:rPr lang="pt-BR" i="1">
                              <a:latin typeface="Cambria Math"/>
                            </a:rPr>
                            <m:t>𝑡</m:t>
                          </m:r>
                        </m:den>
                      </m:f>
                    </m:oMath>
                  </m:oMathPara>
                </a14:m>
                <a:endParaRPr lang="pt-BR" dirty="0"/>
              </a:p>
            </p:txBody>
          </p:sp>
        </mc:Choice>
        <mc:Fallback xmlns="">
          <p:sp>
            <p:nvSpPr>
              <p:cNvPr id="8" name="Retângulo 7"/>
              <p:cNvSpPr>
                <a:spLocks noRot="1" noChangeAspect="1" noMove="1" noResize="1" noEditPoints="1" noAdjustHandles="1" noChangeArrowheads="1" noChangeShapeType="1" noTextEdit="1"/>
              </p:cNvSpPr>
              <p:nvPr/>
            </p:nvSpPr>
            <p:spPr>
              <a:xfrm>
                <a:off x="6734262" y="2996952"/>
                <a:ext cx="1059842" cy="612732"/>
              </a:xfrm>
              <a:prstGeom prst="rect">
                <a:avLst/>
              </a:prstGeom>
              <a:blipFill rotWithShape="1">
                <a:blip r:embed="rId5"/>
                <a:stretch>
                  <a:fillRect/>
                </a:stretch>
              </a:blipFill>
            </p:spPr>
            <p:txBody>
              <a:bodyPr/>
              <a:lstStyle/>
              <a:p>
                <a:r>
                  <a:rPr lang="pt-BR">
                    <a:noFill/>
                  </a:rPr>
                  <a:t> </a:t>
                </a:r>
              </a:p>
            </p:txBody>
          </p:sp>
        </mc:Fallback>
      </mc:AlternateContent>
      <p:sp>
        <p:nvSpPr>
          <p:cNvPr id="9" name="Retângulo 8"/>
          <p:cNvSpPr/>
          <p:nvPr/>
        </p:nvSpPr>
        <p:spPr>
          <a:xfrm>
            <a:off x="6012160" y="3745202"/>
            <a:ext cx="4572000" cy="369332"/>
          </a:xfrm>
          <a:prstGeom prst="rect">
            <a:avLst/>
          </a:prstGeom>
        </p:spPr>
        <p:txBody>
          <a:bodyPr>
            <a:spAutoFit/>
          </a:bodyPr>
          <a:lstStyle/>
          <a:p>
            <a:r>
              <a:rPr lang="pt-BR" dirty="0" smtClean="0"/>
              <a:t>Para esse movimento:</a:t>
            </a:r>
            <a:endParaRPr lang="pt-BR" dirty="0"/>
          </a:p>
        </p:txBody>
      </p:sp>
    </p:spTree>
    <p:extLst>
      <p:ext uri="{BB962C8B-B14F-4D97-AF65-F5344CB8AC3E}">
        <p14:creationId xmlns:p14="http://schemas.microsoft.com/office/powerpoint/2010/main" val="23779371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0"/>
            <a:r>
              <a:rPr lang="pt-BR" dirty="0"/>
              <a:t>Aula 1 – Descrição do Plano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431848633"/>
      </p:ext>
    </p:extLst>
  </p:cSld>
  <p:clrMapOvr>
    <a:masterClrMapping/>
  </p:clrMapOvr>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movimento da partícula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6552" y="1196752"/>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p:cNvSpPr/>
          <p:nvPr/>
        </p:nvSpPr>
        <p:spPr>
          <a:xfrm>
            <a:off x="5508104" y="1484784"/>
            <a:ext cx="3441532" cy="646331"/>
          </a:xfrm>
          <a:prstGeom prst="rect">
            <a:avLst/>
          </a:prstGeom>
        </p:spPr>
        <p:txBody>
          <a:bodyPr wrap="square">
            <a:spAutoFit/>
          </a:bodyPr>
          <a:lstStyle/>
          <a:p>
            <a:r>
              <a:rPr lang="pt-BR" dirty="0"/>
              <a:t>Traçamos retas paralelas que fazem uma relação entre Δ</a:t>
            </a:r>
            <a:r>
              <a:rPr lang="pt-BR" i="1" dirty="0"/>
              <a:t>𝑠 </a:t>
            </a:r>
            <a:r>
              <a:rPr lang="pt-BR" dirty="0"/>
              <a:t>e Δ</a:t>
            </a:r>
            <a:r>
              <a:rPr lang="pt-BR" i="1" dirty="0" smtClean="0"/>
              <a:t>𝑡;</a:t>
            </a:r>
            <a:endParaRPr lang="pt-BR" dirty="0"/>
          </a:p>
        </p:txBody>
      </p:sp>
      <p:sp>
        <p:nvSpPr>
          <p:cNvPr id="7" name="Retângulo 6"/>
          <p:cNvSpPr/>
          <p:nvPr/>
        </p:nvSpPr>
        <p:spPr>
          <a:xfrm>
            <a:off x="5508104" y="2131115"/>
            <a:ext cx="4572000" cy="646331"/>
          </a:xfrm>
          <a:prstGeom prst="rect">
            <a:avLst/>
          </a:prstGeom>
        </p:spPr>
        <p:txBody>
          <a:bodyPr>
            <a:spAutoFit/>
          </a:bodyPr>
          <a:lstStyle/>
          <a:p>
            <a:r>
              <a:rPr lang="pt-BR" dirty="0"/>
              <a:t>definimos como velocidade média a </a:t>
            </a:r>
            <a:endParaRPr lang="pt-BR" dirty="0" smtClean="0"/>
          </a:p>
          <a:p>
            <a:r>
              <a:rPr lang="pt-BR" dirty="0" smtClean="0"/>
              <a:t>razão </a:t>
            </a:r>
            <a:r>
              <a:rPr lang="pt-BR" dirty="0"/>
              <a:t>entre </a:t>
            </a:r>
            <a:r>
              <a:rPr lang="pt-BR" dirty="0" smtClean="0"/>
              <a:t>essas duas grandezas:</a:t>
            </a:r>
            <a:endParaRPr lang="pt-BR" dirty="0"/>
          </a:p>
        </p:txBody>
      </p:sp>
      <mc:AlternateContent xmlns:mc="http://schemas.openxmlformats.org/markup-compatibility/2006" xmlns:a14="http://schemas.microsoft.com/office/drawing/2010/main">
        <mc:Choice Requires="a14">
          <p:sp>
            <p:nvSpPr>
              <p:cNvPr id="8" name="Retângulo 7"/>
              <p:cNvSpPr/>
              <p:nvPr/>
            </p:nvSpPr>
            <p:spPr>
              <a:xfrm>
                <a:off x="6734262" y="2996952"/>
                <a:ext cx="1059842"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pt-BR" i="1">
                              <a:latin typeface="Cambria Math"/>
                            </a:rPr>
                          </m:ctrlPr>
                        </m:sSubPr>
                        <m:e>
                          <m:r>
                            <a:rPr lang="pt-BR" i="1">
                              <a:latin typeface="Cambria Math"/>
                            </a:rPr>
                            <m:t>𝑣</m:t>
                          </m:r>
                        </m:e>
                        <m:sub>
                          <m:r>
                            <a:rPr lang="pt-BR" i="1">
                              <a:latin typeface="Cambria Math"/>
                            </a:rPr>
                            <m:t>𝑚</m:t>
                          </m:r>
                        </m:sub>
                      </m:sSub>
                      <m:r>
                        <a:rPr lang="pt-BR" i="1">
                          <a:latin typeface="Cambria Math"/>
                        </a:rPr>
                        <m:t>=</m:t>
                      </m:r>
                      <m:f>
                        <m:fPr>
                          <m:ctrlPr>
                            <a:rPr lang="pt-BR" i="1">
                              <a:latin typeface="Cambria Math"/>
                            </a:rPr>
                          </m:ctrlPr>
                        </m:fPr>
                        <m:num>
                          <m:r>
                            <a:rPr lang="pt-BR" i="1">
                              <a:latin typeface="Cambria Math"/>
                            </a:rPr>
                            <m:t>∆</m:t>
                          </m:r>
                          <m:r>
                            <a:rPr lang="pt-BR" i="1">
                              <a:latin typeface="Cambria Math"/>
                            </a:rPr>
                            <m:t>𝑠</m:t>
                          </m:r>
                        </m:num>
                        <m:den>
                          <m:r>
                            <a:rPr lang="pt-BR" i="1">
                              <a:latin typeface="Cambria Math"/>
                            </a:rPr>
                            <m:t>∆</m:t>
                          </m:r>
                          <m:r>
                            <a:rPr lang="pt-BR" i="1">
                              <a:latin typeface="Cambria Math"/>
                            </a:rPr>
                            <m:t>𝑡</m:t>
                          </m:r>
                        </m:den>
                      </m:f>
                    </m:oMath>
                  </m:oMathPara>
                </a14:m>
                <a:endParaRPr lang="pt-BR" dirty="0"/>
              </a:p>
            </p:txBody>
          </p:sp>
        </mc:Choice>
        <mc:Fallback xmlns="">
          <p:sp>
            <p:nvSpPr>
              <p:cNvPr id="8" name="Retângulo 7"/>
              <p:cNvSpPr>
                <a:spLocks noRot="1" noChangeAspect="1" noMove="1" noResize="1" noEditPoints="1" noAdjustHandles="1" noChangeArrowheads="1" noChangeShapeType="1" noTextEdit="1"/>
              </p:cNvSpPr>
              <p:nvPr/>
            </p:nvSpPr>
            <p:spPr>
              <a:xfrm>
                <a:off x="6734262" y="2996952"/>
                <a:ext cx="1059842" cy="612732"/>
              </a:xfrm>
              <a:prstGeom prst="rect">
                <a:avLst/>
              </a:prstGeom>
              <a:blipFill rotWithShape="1">
                <a:blip r:embed="rId5"/>
                <a:stretch>
                  <a:fillRect/>
                </a:stretch>
              </a:blipFill>
            </p:spPr>
            <p:txBody>
              <a:bodyPr/>
              <a:lstStyle/>
              <a:p>
                <a:r>
                  <a:rPr lang="pt-BR">
                    <a:noFill/>
                  </a:rPr>
                  <a:t> </a:t>
                </a:r>
              </a:p>
            </p:txBody>
          </p:sp>
        </mc:Fallback>
      </mc:AlternateContent>
      <p:sp>
        <p:nvSpPr>
          <p:cNvPr id="9" name="Retângulo 8"/>
          <p:cNvSpPr/>
          <p:nvPr/>
        </p:nvSpPr>
        <p:spPr>
          <a:xfrm>
            <a:off x="6012160" y="3745202"/>
            <a:ext cx="4572000" cy="369332"/>
          </a:xfrm>
          <a:prstGeom prst="rect">
            <a:avLst/>
          </a:prstGeom>
        </p:spPr>
        <p:txBody>
          <a:bodyPr>
            <a:spAutoFit/>
          </a:bodyPr>
          <a:lstStyle/>
          <a:p>
            <a:r>
              <a:rPr lang="pt-BR" dirty="0" smtClean="0"/>
              <a:t>Para esse movimento:</a:t>
            </a:r>
            <a:endParaRPr lang="pt-BR" dirty="0"/>
          </a:p>
        </p:txBody>
      </p:sp>
      <mc:AlternateContent xmlns:mc="http://schemas.openxmlformats.org/markup-compatibility/2006" xmlns:a14="http://schemas.microsoft.com/office/drawing/2010/main">
        <mc:Choice Requires="a14">
          <p:sp>
            <p:nvSpPr>
              <p:cNvPr id="10" name="Retângulo 9"/>
              <p:cNvSpPr/>
              <p:nvPr/>
            </p:nvSpPr>
            <p:spPr>
              <a:xfrm>
                <a:off x="6287041" y="4293096"/>
                <a:ext cx="1883657" cy="6594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pt-BR" i="1">
                              <a:latin typeface="Cambria Math"/>
                            </a:rPr>
                          </m:ctrlPr>
                        </m:fPr>
                        <m:num>
                          <m:sSub>
                            <m:sSubPr>
                              <m:ctrlPr>
                                <a:rPr lang="pt-BR" i="1">
                                  <a:latin typeface="Cambria Math"/>
                                </a:rPr>
                              </m:ctrlPr>
                            </m:sSubPr>
                            <m:e>
                              <m:r>
                                <a:rPr lang="pt-BR" i="1">
                                  <a:latin typeface="Cambria Math"/>
                                </a:rPr>
                                <m:t>∆</m:t>
                              </m:r>
                              <m:r>
                                <a:rPr lang="pt-BR" i="1">
                                  <a:latin typeface="Cambria Math"/>
                                </a:rPr>
                                <m:t>𝑠</m:t>
                              </m:r>
                            </m:e>
                            <m:sub>
                              <m:r>
                                <a:rPr lang="pt-BR" i="1">
                                  <a:latin typeface="Cambria Math"/>
                                </a:rPr>
                                <m:t>1</m:t>
                              </m:r>
                            </m:sub>
                          </m:sSub>
                        </m:num>
                        <m:den>
                          <m:sSub>
                            <m:sSubPr>
                              <m:ctrlPr>
                                <a:rPr lang="pt-BR" i="1">
                                  <a:latin typeface="Cambria Math"/>
                                </a:rPr>
                              </m:ctrlPr>
                            </m:sSubPr>
                            <m:e>
                              <m:r>
                                <a:rPr lang="pt-BR" i="1">
                                  <a:latin typeface="Cambria Math"/>
                                </a:rPr>
                                <m:t>∆</m:t>
                              </m:r>
                              <m:r>
                                <a:rPr lang="pt-BR" i="1">
                                  <a:latin typeface="Cambria Math"/>
                                </a:rPr>
                                <m:t>𝑡</m:t>
                              </m:r>
                            </m:e>
                            <m:sub>
                              <m:r>
                                <a:rPr lang="pt-BR" i="1">
                                  <a:latin typeface="Cambria Math"/>
                                </a:rPr>
                                <m:t>1</m:t>
                              </m:r>
                            </m:sub>
                          </m:sSub>
                        </m:den>
                      </m:f>
                      <m:r>
                        <a:rPr lang="pt-BR" i="1">
                          <a:latin typeface="Cambria Math"/>
                        </a:rPr>
                        <m:t>=</m:t>
                      </m:r>
                      <m:f>
                        <m:fPr>
                          <m:ctrlPr>
                            <a:rPr lang="pt-BR" i="1">
                              <a:latin typeface="Cambria Math"/>
                            </a:rPr>
                          </m:ctrlPr>
                        </m:fPr>
                        <m:num>
                          <m:sSub>
                            <m:sSubPr>
                              <m:ctrlPr>
                                <a:rPr lang="pt-BR" i="1">
                                  <a:latin typeface="Cambria Math"/>
                                </a:rPr>
                              </m:ctrlPr>
                            </m:sSubPr>
                            <m:e>
                              <m:r>
                                <a:rPr lang="pt-BR" i="1">
                                  <a:latin typeface="Cambria Math"/>
                                </a:rPr>
                                <m:t>∆</m:t>
                              </m:r>
                              <m:r>
                                <a:rPr lang="pt-BR" i="1">
                                  <a:latin typeface="Cambria Math"/>
                                </a:rPr>
                                <m:t>𝑠</m:t>
                              </m:r>
                            </m:e>
                            <m:sub>
                              <m:r>
                                <a:rPr lang="pt-BR" i="1">
                                  <a:latin typeface="Cambria Math"/>
                                </a:rPr>
                                <m:t>2</m:t>
                              </m:r>
                            </m:sub>
                          </m:sSub>
                        </m:num>
                        <m:den>
                          <m:sSub>
                            <m:sSubPr>
                              <m:ctrlPr>
                                <a:rPr lang="pt-BR" i="1">
                                  <a:latin typeface="Cambria Math"/>
                                </a:rPr>
                              </m:ctrlPr>
                            </m:sSubPr>
                            <m:e>
                              <m:r>
                                <a:rPr lang="pt-BR" i="1">
                                  <a:latin typeface="Cambria Math"/>
                                </a:rPr>
                                <m:t>∆</m:t>
                              </m:r>
                              <m:r>
                                <a:rPr lang="pt-BR" i="1">
                                  <a:latin typeface="Cambria Math"/>
                                </a:rPr>
                                <m:t>𝑡</m:t>
                              </m:r>
                            </m:e>
                            <m:sub>
                              <m:r>
                                <a:rPr lang="pt-BR" i="1">
                                  <a:latin typeface="Cambria Math"/>
                                </a:rPr>
                                <m:t>2</m:t>
                              </m:r>
                            </m:sub>
                          </m:sSub>
                        </m:den>
                      </m:f>
                      <m:r>
                        <a:rPr lang="pt-BR" i="1">
                          <a:latin typeface="Cambria Math"/>
                        </a:rPr>
                        <m:t>=</m:t>
                      </m:r>
                      <m:f>
                        <m:fPr>
                          <m:ctrlPr>
                            <a:rPr lang="pt-BR" i="1">
                              <a:latin typeface="Cambria Math"/>
                            </a:rPr>
                          </m:ctrlPr>
                        </m:fPr>
                        <m:num>
                          <m:sSub>
                            <m:sSubPr>
                              <m:ctrlPr>
                                <a:rPr lang="pt-BR" i="1">
                                  <a:latin typeface="Cambria Math"/>
                                </a:rPr>
                              </m:ctrlPr>
                            </m:sSubPr>
                            <m:e>
                              <m:r>
                                <a:rPr lang="pt-BR" i="1">
                                  <a:latin typeface="Cambria Math"/>
                                </a:rPr>
                                <m:t>∆</m:t>
                              </m:r>
                              <m:r>
                                <a:rPr lang="pt-BR" i="1">
                                  <a:latin typeface="Cambria Math"/>
                                </a:rPr>
                                <m:t>𝑠</m:t>
                              </m:r>
                            </m:e>
                            <m:sub>
                              <m:r>
                                <a:rPr lang="pt-BR" i="1">
                                  <a:latin typeface="Cambria Math"/>
                                </a:rPr>
                                <m:t>3</m:t>
                              </m:r>
                            </m:sub>
                          </m:sSub>
                        </m:num>
                        <m:den>
                          <m:sSub>
                            <m:sSubPr>
                              <m:ctrlPr>
                                <a:rPr lang="pt-BR" i="1">
                                  <a:latin typeface="Cambria Math"/>
                                </a:rPr>
                              </m:ctrlPr>
                            </m:sSubPr>
                            <m:e>
                              <m:r>
                                <a:rPr lang="pt-BR" i="1">
                                  <a:latin typeface="Cambria Math"/>
                                </a:rPr>
                                <m:t>∆</m:t>
                              </m:r>
                              <m:r>
                                <a:rPr lang="pt-BR" i="1">
                                  <a:latin typeface="Cambria Math"/>
                                </a:rPr>
                                <m:t>𝑡</m:t>
                              </m:r>
                            </m:e>
                            <m:sub>
                              <m:r>
                                <a:rPr lang="pt-BR" i="1">
                                  <a:latin typeface="Cambria Math"/>
                                </a:rPr>
                                <m:t>3</m:t>
                              </m:r>
                            </m:sub>
                          </m:sSub>
                        </m:den>
                      </m:f>
                    </m:oMath>
                  </m:oMathPara>
                </a14:m>
                <a:endParaRPr lang="pt-BR" dirty="0"/>
              </a:p>
            </p:txBody>
          </p:sp>
        </mc:Choice>
        <mc:Fallback xmlns="">
          <p:sp>
            <p:nvSpPr>
              <p:cNvPr id="10" name="Retângulo 9"/>
              <p:cNvSpPr>
                <a:spLocks noRot="1" noChangeAspect="1" noMove="1" noResize="1" noEditPoints="1" noAdjustHandles="1" noChangeArrowheads="1" noChangeShapeType="1" noTextEdit="1"/>
              </p:cNvSpPr>
              <p:nvPr/>
            </p:nvSpPr>
            <p:spPr>
              <a:xfrm>
                <a:off x="6287041" y="4293096"/>
                <a:ext cx="1883657" cy="659411"/>
              </a:xfrm>
              <a:prstGeom prst="rect">
                <a:avLst/>
              </a:prstGeom>
              <a:blipFill rotWithShape="1">
                <a:blip r:embed="rId6"/>
                <a:stretch>
                  <a:fillRect/>
                </a:stretch>
              </a:blipFill>
            </p:spPr>
            <p:txBody>
              <a:bodyPr/>
              <a:lstStyle/>
              <a:p>
                <a:r>
                  <a:rPr lang="pt-BR">
                    <a:noFill/>
                  </a:rPr>
                  <a:t> </a:t>
                </a:r>
              </a:p>
            </p:txBody>
          </p:sp>
        </mc:Fallback>
      </mc:AlternateContent>
    </p:spTree>
    <p:extLst>
      <p:ext uri="{BB962C8B-B14F-4D97-AF65-F5344CB8AC3E}">
        <p14:creationId xmlns:p14="http://schemas.microsoft.com/office/powerpoint/2010/main" val="203377729"/>
      </p:ext>
    </p:extLst>
  </p:cSld>
  <p:clrMapOvr>
    <a:masterClrMapping/>
  </p:clrMapOvr>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movimento da partícula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6552" y="1196752"/>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p:cNvSpPr/>
          <p:nvPr/>
        </p:nvSpPr>
        <p:spPr>
          <a:xfrm>
            <a:off x="5508104" y="1484784"/>
            <a:ext cx="3441532" cy="646331"/>
          </a:xfrm>
          <a:prstGeom prst="rect">
            <a:avLst/>
          </a:prstGeom>
        </p:spPr>
        <p:txBody>
          <a:bodyPr wrap="square">
            <a:spAutoFit/>
          </a:bodyPr>
          <a:lstStyle/>
          <a:p>
            <a:r>
              <a:rPr lang="pt-BR" dirty="0"/>
              <a:t>Traçamos retas paralelas que fazem uma relação entre Δ</a:t>
            </a:r>
            <a:r>
              <a:rPr lang="pt-BR" i="1" dirty="0"/>
              <a:t>𝑠 </a:t>
            </a:r>
            <a:r>
              <a:rPr lang="pt-BR" dirty="0"/>
              <a:t>e Δ</a:t>
            </a:r>
            <a:r>
              <a:rPr lang="pt-BR" i="1" dirty="0" smtClean="0"/>
              <a:t>𝑡;</a:t>
            </a:r>
            <a:endParaRPr lang="pt-BR" dirty="0"/>
          </a:p>
        </p:txBody>
      </p:sp>
      <p:sp>
        <p:nvSpPr>
          <p:cNvPr id="7" name="Retângulo 6"/>
          <p:cNvSpPr/>
          <p:nvPr/>
        </p:nvSpPr>
        <p:spPr>
          <a:xfrm>
            <a:off x="5508104" y="2131115"/>
            <a:ext cx="4572000" cy="646331"/>
          </a:xfrm>
          <a:prstGeom prst="rect">
            <a:avLst/>
          </a:prstGeom>
        </p:spPr>
        <p:txBody>
          <a:bodyPr>
            <a:spAutoFit/>
          </a:bodyPr>
          <a:lstStyle/>
          <a:p>
            <a:r>
              <a:rPr lang="pt-BR" dirty="0"/>
              <a:t>definimos como velocidade média a </a:t>
            </a:r>
            <a:endParaRPr lang="pt-BR" dirty="0" smtClean="0"/>
          </a:p>
          <a:p>
            <a:r>
              <a:rPr lang="pt-BR" dirty="0" smtClean="0"/>
              <a:t>razão </a:t>
            </a:r>
            <a:r>
              <a:rPr lang="pt-BR" dirty="0"/>
              <a:t>entre </a:t>
            </a:r>
            <a:r>
              <a:rPr lang="pt-BR" dirty="0" smtClean="0"/>
              <a:t>essas duas grandezas:</a:t>
            </a:r>
            <a:endParaRPr lang="pt-BR" dirty="0"/>
          </a:p>
        </p:txBody>
      </p:sp>
      <mc:AlternateContent xmlns:mc="http://schemas.openxmlformats.org/markup-compatibility/2006" xmlns:a14="http://schemas.microsoft.com/office/drawing/2010/main">
        <mc:Choice Requires="a14">
          <p:sp>
            <p:nvSpPr>
              <p:cNvPr id="8" name="Retângulo 7"/>
              <p:cNvSpPr/>
              <p:nvPr/>
            </p:nvSpPr>
            <p:spPr>
              <a:xfrm>
                <a:off x="6734262" y="2996952"/>
                <a:ext cx="1059842"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pt-BR" i="1">
                              <a:latin typeface="Cambria Math"/>
                            </a:rPr>
                          </m:ctrlPr>
                        </m:sSubPr>
                        <m:e>
                          <m:r>
                            <a:rPr lang="pt-BR" i="1">
                              <a:latin typeface="Cambria Math"/>
                            </a:rPr>
                            <m:t>𝑣</m:t>
                          </m:r>
                        </m:e>
                        <m:sub>
                          <m:r>
                            <a:rPr lang="pt-BR" i="1">
                              <a:latin typeface="Cambria Math"/>
                            </a:rPr>
                            <m:t>𝑚</m:t>
                          </m:r>
                        </m:sub>
                      </m:sSub>
                      <m:r>
                        <a:rPr lang="pt-BR" i="1">
                          <a:latin typeface="Cambria Math"/>
                        </a:rPr>
                        <m:t>=</m:t>
                      </m:r>
                      <m:f>
                        <m:fPr>
                          <m:ctrlPr>
                            <a:rPr lang="pt-BR" i="1">
                              <a:latin typeface="Cambria Math"/>
                            </a:rPr>
                          </m:ctrlPr>
                        </m:fPr>
                        <m:num>
                          <m:r>
                            <a:rPr lang="pt-BR" i="1">
                              <a:latin typeface="Cambria Math"/>
                            </a:rPr>
                            <m:t>∆</m:t>
                          </m:r>
                          <m:r>
                            <a:rPr lang="pt-BR" i="1">
                              <a:latin typeface="Cambria Math"/>
                            </a:rPr>
                            <m:t>𝑠</m:t>
                          </m:r>
                        </m:num>
                        <m:den>
                          <m:r>
                            <a:rPr lang="pt-BR" i="1">
                              <a:latin typeface="Cambria Math"/>
                            </a:rPr>
                            <m:t>∆</m:t>
                          </m:r>
                          <m:r>
                            <a:rPr lang="pt-BR" i="1">
                              <a:latin typeface="Cambria Math"/>
                            </a:rPr>
                            <m:t>𝑡</m:t>
                          </m:r>
                        </m:den>
                      </m:f>
                    </m:oMath>
                  </m:oMathPara>
                </a14:m>
                <a:endParaRPr lang="pt-BR" dirty="0"/>
              </a:p>
            </p:txBody>
          </p:sp>
        </mc:Choice>
        <mc:Fallback xmlns="">
          <p:sp>
            <p:nvSpPr>
              <p:cNvPr id="8" name="Retângulo 7"/>
              <p:cNvSpPr>
                <a:spLocks noRot="1" noChangeAspect="1" noMove="1" noResize="1" noEditPoints="1" noAdjustHandles="1" noChangeArrowheads="1" noChangeShapeType="1" noTextEdit="1"/>
              </p:cNvSpPr>
              <p:nvPr/>
            </p:nvSpPr>
            <p:spPr>
              <a:xfrm>
                <a:off x="6734262" y="2996952"/>
                <a:ext cx="1059842" cy="612732"/>
              </a:xfrm>
              <a:prstGeom prst="rect">
                <a:avLst/>
              </a:prstGeom>
              <a:blipFill rotWithShape="1">
                <a:blip r:embed="rId5"/>
                <a:stretch>
                  <a:fillRect/>
                </a:stretch>
              </a:blipFill>
            </p:spPr>
            <p:txBody>
              <a:bodyPr/>
              <a:lstStyle/>
              <a:p>
                <a:r>
                  <a:rPr lang="pt-BR">
                    <a:noFill/>
                  </a:rPr>
                  <a:t> </a:t>
                </a:r>
              </a:p>
            </p:txBody>
          </p:sp>
        </mc:Fallback>
      </mc:AlternateContent>
      <p:sp>
        <p:nvSpPr>
          <p:cNvPr id="9" name="Retângulo 8"/>
          <p:cNvSpPr/>
          <p:nvPr/>
        </p:nvSpPr>
        <p:spPr>
          <a:xfrm>
            <a:off x="6012160" y="3745202"/>
            <a:ext cx="4572000" cy="369332"/>
          </a:xfrm>
          <a:prstGeom prst="rect">
            <a:avLst/>
          </a:prstGeom>
        </p:spPr>
        <p:txBody>
          <a:bodyPr>
            <a:spAutoFit/>
          </a:bodyPr>
          <a:lstStyle/>
          <a:p>
            <a:r>
              <a:rPr lang="pt-BR" dirty="0" smtClean="0"/>
              <a:t>Para esse movimento:</a:t>
            </a:r>
            <a:endParaRPr lang="pt-BR" dirty="0"/>
          </a:p>
        </p:txBody>
      </p:sp>
      <mc:AlternateContent xmlns:mc="http://schemas.openxmlformats.org/markup-compatibility/2006" xmlns:a14="http://schemas.microsoft.com/office/drawing/2010/main">
        <mc:Choice Requires="a14">
          <p:sp>
            <p:nvSpPr>
              <p:cNvPr id="10" name="Retângulo 9"/>
              <p:cNvSpPr/>
              <p:nvPr/>
            </p:nvSpPr>
            <p:spPr>
              <a:xfrm>
                <a:off x="6287041" y="4293096"/>
                <a:ext cx="1883657" cy="6594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pt-BR" i="1">
                              <a:latin typeface="Cambria Math"/>
                            </a:rPr>
                          </m:ctrlPr>
                        </m:fPr>
                        <m:num>
                          <m:sSub>
                            <m:sSubPr>
                              <m:ctrlPr>
                                <a:rPr lang="pt-BR" i="1">
                                  <a:latin typeface="Cambria Math"/>
                                </a:rPr>
                              </m:ctrlPr>
                            </m:sSubPr>
                            <m:e>
                              <m:r>
                                <a:rPr lang="pt-BR" i="1">
                                  <a:latin typeface="Cambria Math"/>
                                </a:rPr>
                                <m:t>∆</m:t>
                              </m:r>
                              <m:r>
                                <a:rPr lang="pt-BR" i="1">
                                  <a:latin typeface="Cambria Math"/>
                                </a:rPr>
                                <m:t>𝑠</m:t>
                              </m:r>
                            </m:e>
                            <m:sub>
                              <m:r>
                                <a:rPr lang="pt-BR" i="1">
                                  <a:latin typeface="Cambria Math"/>
                                </a:rPr>
                                <m:t>1</m:t>
                              </m:r>
                            </m:sub>
                          </m:sSub>
                        </m:num>
                        <m:den>
                          <m:sSub>
                            <m:sSubPr>
                              <m:ctrlPr>
                                <a:rPr lang="pt-BR" i="1">
                                  <a:latin typeface="Cambria Math"/>
                                </a:rPr>
                              </m:ctrlPr>
                            </m:sSubPr>
                            <m:e>
                              <m:r>
                                <a:rPr lang="pt-BR" i="1">
                                  <a:latin typeface="Cambria Math"/>
                                </a:rPr>
                                <m:t>∆</m:t>
                              </m:r>
                              <m:r>
                                <a:rPr lang="pt-BR" i="1">
                                  <a:latin typeface="Cambria Math"/>
                                </a:rPr>
                                <m:t>𝑡</m:t>
                              </m:r>
                            </m:e>
                            <m:sub>
                              <m:r>
                                <a:rPr lang="pt-BR" i="1">
                                  <a:latin typeface="Cambria Math"/>
                                </a:rPr>
                                <m:t>1</m:t>
                              </m:r>
                            </m:sub>
                          </m:sSub>
                        </m:den>
                      </m:f>
                      <m:r>
                        <a:rPr lang="pt-BR" i="1">
                          <a:latin typeface="Cambria Math"/>
                        </a:rPr>
                        <m:t>=</m:t>
                      </m:r>
                      <m:f>
                        <m:fPr>
                          <m:ctrlPr>
                            <a:rPr lang="pt-BR" i="1">
                              <a:latin typeface="Cambria Math"/>
                            </a:rPr>
                          </m:ctrlPr>
                        </m:fPr>
                        <m:num>
                          <m:sSub>
                            <m:sSubPr>
                              <m:ctrlPr>
                                <a:rPr lang="pt-BR" i="1">
                                  <a:latin typeface="Cambria Math"/>
                                </a:rPr>
                              </m:ctrlPr>
                            </m:sSubPr>
                            <m:e>
                              <m:r>
                                <a:rPr lang="pt-BR" i="1">
                                  <a:latin typeface="Cambria Math"/>
                                </a:rPr>
                                <m:t>∆</m:t>
                              </m:r>
                              <m:r>
                                <a:rPr lang="pt-BR" i="1">
                                  <a:latin typeface="Cambria Math"/>
                                </a:rPr>
                                <m:t>𝑠</m:t>
                              </m:r>
                            </m:e>
                            <m:sub>
                              <m:r>
                                <a:rPr lang="pt-BR" i="1">
                                  <a:latin typeface="Cambria Math"/>
                                </a:rPr>
                                <m:t>2</m:t>
                              </m:r>
                            </m:sub>
                          </m:sSub>
                        </m:num>
                        <m:den>
                          <m:sSub>
                            <m:sSubPr>
                              <m:ctrlPr>
                                <a:rPr lang="pt-BR" i="1">
                                  <a:latin typeface="Cambria Math"/>
                                </a:rPr>
                              </m:ctrlPr>
                            </m:sSubPr>
                            <m:e>
                              <m:r>
                                <a:rPr lang="pt-BR" i="1">
                                  <a:latin typeface="Cambria Math"/>
                                </a:rPr>
                                <m:t>∆</m:t>
                              </m:r>
                              <m:r>
                                <a:rPr lang="pt-BR" i="1">
                                  <a:latin typeface="Cambria Math"/>
                                </a:rPr>
                                <m:t>𝑡</m:t>
                              </m:r>
                            </m:e>
                            <m:sub>
                              <m:r>
                                <a:rPr lang="pt-BR" i="1">
                                  <a:latin typeface="Cambria Math"/>
                                </a:rPr>
                                <m:t>2</m:t>
                              </m:r>
                            </m:sub>
                          </m:sSub>
                        </m:den>
                      </m:f>
                      <m:r>
                        <a:rPr lang="pt-BR" i="1">
                          <a:latin typeface="Cambria Math"/>
                        </a:rPr>
                        <m:t>=</m:t>
                      </m:r>
                      <m:f>
                        <m:fPr>
                          <m:ctrlPr>
                            <a:rPr lang="pt-BR" i="1">
                              <a:latin typeface="Cambria Math"/>
                            </a:rPr>
                          </m:ctrlPr>
                        </m:fPr>
                        <m:num>
                          <m:sSub>
                            <m:sSubPr>
                              <m:ctrlPr>
                                <a:rPr lang="pt-BR" i="1">
                                  <a:latin typeface="Cambria Math"/>
                                </a:rPr>
                              </m:ctrlPr>
                            </m:sSubPr>
                            <m:e>
                              <m:r>
                                <a:rPr lang="pt-BR" i="1">
                                  <a:latin typeface="Cambria Math"/>
                                </a:rPr>
                                <m:t>∆</m:t>
                              </m:r>
                              <m:r>
                                <a:rPr lang="pt-BR" i="1">
                                  <a:latin typeface="Cambria Math"/>
                                </a:rPr>
                                <m:t>𝑠</m:t>
                              </m:r>
                            </m:e>
                            <m:sub>
                              <m:r>
                                <a:rPr lang="pt-BR" i="1">
                                  <a:latin typeface="Cambria Math"/>
                                </a:rPr>
                                <m:t>3</m:t>
                              </m:r>
                            </m:sub>
                          </m:sSub>
                        </m:num>
                        <m:den>
                          <m:sSub>
                            <m:sSubPr>
                              <m:ctrlPr>
                                <a:rPr lang="pt-BR" i="1">
                                  <a:latin typeface="Cambria Math"/>
                                </a:rPr>
                              </m:ctrlPr>
                            </m:sSubPr>
                            <m:e>
                              <m:r>
                                <a:rPr lang="pt-BR" i="1">
                                  <a:latin typeface="Cambria Math"/>
                                </a:rPr>
                                <m:t>∆</m:t>
                              </m:r>
                              <m:r>
                                <a:rPr lang="pt-BR" i="1">
                                  <a:latin typeface="Cambria Math"/>
                                </a:rPr>
                                <m:t>𝑡</m:t>
                              </m:r>
                            </m:e>
                            <m:sub>
                              <m:r>
                                <a:rPr lang="pt-BR" i="1">
                                  <a:latin typeface="Cambria Math"/>
                                </a:rPr>
                                <m:t>3</m:t>
                              </m:r>
                            </m:sub>
                          </m:sSub>
                        </m:den>
                      </m:f>
                    </m:oMath>
                  </m:oMathPara>
                </a14:m>
                <a:endParaRPr lang="pt-BR" dirty="0"/>
              </a:p>
            </p:txBody>
          </p:sp>
        </mc:Choice>
        <mc:Fallback xmlns="">
          <p:sp>
            <p:nvSpPr>
              <p:cNvPr id="10" name="Retângulo 9"/>
              <p:cNvSpPr>
                <a:spLocks noRot="1" noChangeAspect="1" noMove="1" noResize="1" noEditPoints="1" noAdjustHandles="1" noChangeArrowheads="1" noChangeShapeType="1" noTextEdit="1"/>
              </p:cNvSpPr>
              <p:nvPr/>
            </p:nvSpPr>
            <p:spPr>
              <a:xfrm>
                <a:off x="6287041" y="4293096"/>
                <a:ext cx="1883657" cy="659411"/>
              </a:xfrm>
              <a:prstGeom prst="rect">
                <a:avLst/>
              </a:prstGeom>
              <a:blipFill rotWithShape="1">
                <a:blip r:embed="rId6"/>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1" name="Retângulo 10"/>
              <p:cNvSpPr/>
              <p:nvPr/>
            </p:nvSpPr>
            <p:spPr>
              <a:xfrm>
                <a:off x="6012160" y="5229200"/>
                <a:ext cx="237103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pt-BR" i="1">
                              <a:latin typeface="Cambria Math"/>
                            </a:rPr>
                          </m:ctrlPr>
                        </m:sSubPr>
                        <m:e>
                          <m:r>
                            <a:rPr lang="pt-BR" i="1">
                              <a:latin typeface="Cambria Math"/>
                            </a:rPr>
                            <m:t>𝑣</m:t>
                          </m:r>
                        </m:e>
                        <m:sub>
                          <m:r>
                            <a:rPr lang="pt-BR" i="1">
                              <a:latin typeface="Cambria Math"/>
                            </a:rPr>
                            <m:t>𝑚</m:t>
                          </m:r>
                        </m:sub>
                      </m:sSub>
                      <m:r>
                        <a:rPr lang="pt-BR" i="1">
                          <a:latin typeface="Cambria Math"/>
                        </a:rPr>
                        <m:t>=</m:t>
                      </m:r>
                      <m:sSub>
                        <m:sSubPr>
                          <m:ctrlPr>
                            <a:rPr lang="pt-BR" i="1">
                              <a:latin typeface="Cambria Math"/>
                            </a:rPr>
                          </m:ctrlPr>
                        </m:sSubPr>
                        <m:e>
                          <m:r>
                            <a:rPr lang="pt-BR" i="1">
                              <a:latin typeface="Cambria Math"/>
                            </a:rPr>
                            <m:t>𝑣</m:t>
                          </m:r>
                        </m:e>
                        <m:sub>
                          <m:r>
                            <a:rPr lang="pt-BR" i="1">
                              <a:latin typeface="Cambria Math"/>
                            </a:rPr>
                            <m:t>0</m:t>
                          </m:r>
                        </m:sub>
                      </m:sSub>
                      <m:r>
                        <a:rPr lang="pt-BR" i="1">
                          <a:latin typeface="Cambria Math"/>
                        </a:rPr>
                        <m:t>=</m:t>
                      </m:r>
                      <m:r>
                        <a:rPr lang="pt-BR" i="1">
                          <a:latin typeface="Cambria Math"/>
                        </a:rPr>
                        <m:t>𝑐𝑜𝑛𝑠𝑡𝑎𝑛𝑡𝑒</m:t>
                      </m:r>
                    </m:oMath>
                  </m:oMathPara>
                </a14:m>
                <a:endParaRPr lang="pt-BR" dirty="0"/>
              </a:p>
            </p:txBody>
          </p:sp>
        </mc:Choice>
        <mc:Fallback xmlns="">
          <p:sp>
            <p:nvSpPr>
              <p:cNvPr id="11" name="Retângulo 10"/>
              <p:cNvSpPr>
                <a:spLocks noRot="1" noChangeAspect="1" noMove="1" noResize="1" noEditPoints="1" noAdjustHandles="1" noChangeArrowheads="1" noChangeShapeType="1" noTextEdit="1"/>
              </p:cNvSpPr>
              <p:nvPr/>
            </p:nvSpPr>
            <p:spPr>
              <a:xfrm>
                <a:off x="6012160" y="5229200"/>
                <a:ext cx="2371034" cy="369332"/>
              </a:xfrm>
              <a:prstGeom prst="rect">
                <a:avLst/>
              </a:prstGeom>
              <a:blipFill rotWithShape="1">
                <a:blip r:embed="rId7"/>
                <a:stretch>
                  <a:fillRect/>
                </a:stretch>
              </a:blipFill>
            </p:spPr>
            <p:txBody>
              <a:bodyPr/>
              <a:lstStyle/>
              <a:p>
                <a:r>
                  <a:rPr lang="pt-BR">
                    <a:noFill/>
                  </a:rPr>
                  <a:t> </a:t>
                </a:r>
              </a:p>
            </p:txBody>
          </p:sp>
        </mc:Fallback>
      </mc:AlternateContent>
    </p:spTree>
    <p:extLst>
      <p:ext uri="{BB962C8B-B14F-4D97-AF65-F5344CB8AC3E}">
        <p14:creationId xmlns:p14="http://schemas.microsoft.com/office/powerpoint/2010/main" val="438858630"/>
      </p:ext>
    </p:extLst>
  </p:cSld>
  <p:clrMapOvr>
    <a:masterClrMapping/>
  </p:clrMapOvr>
  <p:timing>
    <p:tnLst>
      <p:par>
        <p:cT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movimento da partícula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283292671"/>
      </p:ext>
    </p:extLst>
  </p:cSld>
  <p:clrMapOvr>
    <a:masterClrMapping/>
  </p:clrMapOvr>
  <p:timing>
    <p:tnLst>
      <p:par>
        <p:cT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movimento da partícula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1043608" y="6023029"/>
            <a:ext cx="7344816" cy="369332"/>
          </a:xfrm>
          <a:prstGeom prst="rect">
            <a:avLst/>
          </a:prstGeom>
        </p:spPr>
        <p:txBody>
          <a:bodyPr wrap="square">
            <a:spAutoFit/>
          </a:bodyPr>
          <a:lstStyle/>
          <a:p>
            <a:r>
              <a:rPr lang="pt-BR" dirty="0"/>
              <a:t>Gráfico dos deslocamentos em </a:t>
            </a:r>
            <a:r>
              <a:rPr lang="pt-BR" dirty="0" smtClean="0"/>
              <a:t>função do </a:t>
            </a:r>
            <a:r>
              <a:rPr lang="pt-BR" dirty="0"/>
              <a:t>intervalo de tempo transcorrido</a:t>
            </a:r>
            <a:r>
              <a:rPr lang="pt-BR" dirty="0" smtClean="0"/>
              <a:t>.</a:t>
            </a:r>
            <a:endParaRPr lang="pt-BR" dirty="0"/>
          </a:p>
        </p:txBody>
      </p:sp>
    </p:spTree>
    <p:extLst>
      <p:ext uri="{BB962C8B-B14F-4D97-AF65-F5344CB8AC3E}">
        <p14:creationId xmlns:p14="http://schemas.microsoft.com/office/powerpoint/2010/main" val="2942939098"/>
      </p:ext>
    </p:extLst>
  </p:cSld>
  <p:clrMapOvr>
    <a:masterClrMapping/>
  </p:clrMapOvr>
  <p:timing>
    <p:tnLst>
      <p:par>
        <p:cT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movimento da partícula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3316950"/>
      </p:ext>
    </p:extLst>
  </p:cSld>
  <p:clrMapOvr>
    <a:masterClrMapping/>
  </p:clrMapOvr>
  <p:timing>
    <p:tnLst>
      <p:par>
        <p:cT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movimento da partícula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1043608" y="6023029"/>
            <a:ext cx="7344816" cy="369332"/>
          </a:xfrm>
          <a:prstGeom prst="rect">
            <a:avLst/>
          </a:prstGeom>
        </p:spPr>
        <p:txBody>
          <a:bodyPr wrap="square">
            <a:spAutoFit/>
          </a:bodyPr>
          <a:lstStyle/>
          <a:p>
            <a:r>
              <a:rPr lang="pt-BR" dirty="0"/>
              <a:t>Gráfico da velocidade média em função </a:t>
            </a:r>
            <a:r>
              <a:rPr lang="pt-BR" dirty="0" smtClean="0"/>
              <a:t>deste mesmo </a:t>
            </a:r>
            <a:r>
              <a:rPr lang="pt-BR" dirty="0"/>
              <a:t>intervalos de tempo.</a:t>
            </a:r>
          </a:p>
        </p:txBody>
      </p:sp>
    </p:spTree>
    <p:extLst>
      <p:ext uri="{BB962C8B-B14F-4D97-AF65-F5344CB8AC3E}">
        <p14:creationId xmlns:p14="http://schemas.microsoft.com/office/powerpoint/2010/main" val="3723566652"/>
      </p:ext>
    </p:extLst>
  </p:cSld>
  <p:clrMapOvr>
    <a:masterClrMapping/>
  </p:clrMapOvr>
  <p:timing>
    <p:tnLst>
      <p:par>
        <p:cTn id="1" dur="indefinite" restart="never" nodeType="tmRoot"/>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movimento da partícula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1043608" y="6023029"/>
            <a:ext cx="7344816" cy="646331"/>
          </a:xfrm>
          <a:prstGeom prst="rect">
            <a:avLst/>
          </a:prstGeom>
        </p:spPr>
        <p:txBody>
          <a:bodyPr wrap="square">
            <a:spAutoFit/>
          </a:bodyPr>
          <a:lstStyle/>
          <a:p>
            <a:pPr algn="ctr"/>
            <a:r>
              <a:rPr lang="pt-BR" dirty="0"/>
              <a:t>Ampliação do gráfico da velocidade </a:t>
            </a:r>
            <a:r>
              <a:rPr lang="pt-BR" dirty="0" smtClean="0"/>
              <a:t>média em </a:t>
            </a:r>
            <a:r>
              <a:rPr lang="pt-BR" dirty="0"/>
              <a:t>função do intervalo de tempo transcorrido na realização do movimento</a:t>
            </a:r>
            <a:r>
              <a:rPr lang="pt-BR" dirty="0" smtClean="0"/>
              <a:t>.</a:t>
            </a:r>
            <a:endParaRPr lang="pt-BR" dirty="0"/>
          </a:p>
        </p:txBody>
      </p:sp>
    </p:spTree>
    <p:extLst>
      <p:ext uri="{BB962C8B-B14F-4D97-AF65-F5344CB8AC3E}">
        <p14:creationId xmlns:p14="http://schemas.microsoft.com/office/powerpoint/2010/main" val="3469772582"/>
      </p:ext>
    </p:extLst>
  </p:cSld>
  <p:clrMapOvr>
    <a:masterClrMapping/>
  </p:clrMapOvr>
  <p:timing>
    <p:tnLst>
      <p:par>
        <p:cTn id="1" dur="indefinite" restart="never" nodeType="tmRoot"/>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movimento da partícula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401300424"/>
      </p:ext>
    </p:extLst>
  </p:cSld>
  <p:clrMapOvr>
    <a:masterClrMapping/>
  </p:clrMapOvr>
  <p:timing>
    <p:tnLst>
      <p:par>
        <p:cTn id="1" dur="indefinite" restart="never" nodeType="tmRoot"/>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movimento da partícula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1043608" y="6023029"/>
            <a:ext cx="7344816" cy="646331"/>
          </a:xfrm>
          <a:prstGeom prst="rect">
            <a:avLst/>
          </a:prstGeom>
        </p:spPr>
        <p:txBody>
          <a:bodyPr wrap="square">
            <a:spAutoFit/>
          </a:bodyPr>
          <a:lstStyle/>
          <a:p>
            <a:pPr algn="ctr"/>
            <a:r>
              <a:rPr lang="pt-BR" dirty="0" smtClean="0"/>
              <a:t>Cálculo geométrico </a:t>
            </a:r>
            <a:r>
              <a:rPr lang="pt-BR" dirty="0"/>
              <a:t>dos deslocamentos da partícula nos três intervalos de tempo considerados</a:t>
            </a:r>
            <a:r>
              <a:rPr lang="pt-BR" dirty="0" smtClean="0"/>
              <a:t>.</a:t>
            </a:r>
            <a:endParaRPr lang="pt-BR" dirty="0"/>
          </a:p>
        </p:txBody>
      </p:sp>
    </p:spTree>
    <p:extLst>
      <p:ext uri="{BB962C8B-B14F-4D97-AF65-F5344CB8AC3E}">
        <p14:creationId xmlns:p14="http://schemas.microsoft.com/office/powerpoint/2010/main" val="2107899568"/>
      </p:ext>
    </p:extLst>
  </p:cSld>
  <p:clrMapOvr>
    <a:masterClrMapping/>
  </p:clrMapOvr>
  <p:timing>
    <p:tnLst>
      <p:par>
        <p:cTn id="1" dur="indefinite" restart="never" nodeType="tmRoot"/>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movimento da partícula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1043608" y="6023029"/>
            <a:ext cx="7344816" cy="646331"/>
          </a:xfrm>
          <a:prstGeom prst="rect">
            <a:avLst/>
          </a:prstGeom>
        </p:spPr>
        <p:txBody>
          <a:bodyPr wrap="square">
            <a:spAutoFit/>
          </a:bodyPr>
          <a:lstStyle/>
          <a:p>
            <a:pPr algn="ctr"/>
            <a:r>
              <a:rPr lang="pt-BR" dirty="0"/>
              <a:t>Determinação geométrica do deslocamento total da partícula através da </a:t>
            </a:r>
            <a:r>
              <a:rPr lang="pt-BR" dirty="0" smtClean="0"/>
              <a:t>área do </a:t>
            </a:r>
            <a:r>
              <a:rPr lang="pt-BR" dirty="0"/>
              <a:t>gráfico.</a:t>
            </a:r>
          </a:p>
        </p:txBody>
      </p:sp>
      <p:sp>
        <p:nvSpPr>
          <p:cNvPr id="9" name="Seta entalhada para a direita 8">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2559786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0"/>
            <a:r>
              <a:rPr lang="pt-BR" dirty="0"/>
              <a:t>Aula 1 – Descrição do Plano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CaixaDeTexto 4"/>
          <p:cNvSpPr txBox="1"/>
          <p:nvPr/>
        </p:nvSpPr>
        <p:spPr>
          <a:xfrm>
            <a:off x="395536" y="4652385"/>
            <a:ext cx="8756271" cy="369332"/>
          </a:xfrm>
          <a:prstGeom prst="rect">
            <a:avLst/>
          </a:prstGeom>
          <a:noFill/>
        </p:spPr>
        <p:txBody>
          <a:bodyPr wrap="square" rtlCol="0">
            <a:spAutoFit/>
          </a:bodyPr>
          <a:lstStyle/>
          <a:p>
            <a:pPr algn="ctr"/>
            <a:r>
              <a:rPr lang="pt-BR" dirty="0" smtClean="0"/>
              <a:t>Dois </a:t>
            </a:r>
            <a:r>
              <a:rPr lang="pt-BR" dirty="0"/>
              <a:t>segmentos de reta que possuem a mesma origem </a:t>
            </a:r>
            <a:r>
              <a:rPr lang="pt-BR" dirty="0" smtClean="0"/>
              <a:t>e possuem </a:t>
            </a:r>
            <a:r>
              <a:rPr lang="pt-BR" dirty="0"/>
              <a:t>uma </a:t>
            </a:r>
            <a:r>
              <a:rPr lang="pt-BR" dirty="0" smtClean="0"/>
              <a:t>inclinação.</a:t>
            </a:r>
            <a:endParaRPr lang="pt-BR" dirty="0"/>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8110683"/>
      </p:ext>
    </p:extLst>
  </p:cSld>
  <p:clrMapOvr>
    <a:masterClrMapping/>
  </p:clrMapOvr>
  <p:timing>
    <p:tnLst>
      <p:par>
        <p:cT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movimento da partícula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4243" y="126876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Seta entalhada para a direita 8">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p:cNvSpPr/>
          <p:nvPr/>
        </p:nvSpPr>
        <p:spPr>
          <a:xfrm>
            <a:off x="5292080" y="1412776"/>
            <a:ext cx="4572000" cy="1200329"/>
          </a:xfrm>
          <a:prstGeom prst="rect">
            <a:avLst/>
          </a:prstGeom>
        </p:spPr>
        <p:txBody>
          <a:bodyPr>
            <a:spAutoFit/>
          </a:bodyPr>
          <a:lstStyle/>
          <a:p>
            <a:r>
              <a:rPr lang="pt-BR" dirty="0"/>
              <a:t>A</a:t>
            </a:r>
            <a:r>
              <a:rPr lang="pt-BR" dirty="0" smtClean="0"/>
              <a:t> </a:t>
            </a:r>
            <a:r>
              <a:rPr lang="pt-BR" dirty="0"/>
              <a:t>área sob a </a:t>
            </a:r>
            <a:r>
              <a:rPr lang="pt-BR" dirty="0" smtClean="0"/>
              <a:t>curva indicativa </a:t>
            </a:r>
            <a:r>
              <a:rPr lang="pt-BR" dirty="0"/>
              <a:t>da </a:t>
            </a:r>
            <a:endParaRPr lang="pt-BR" dirty="0" smtClean="0"/>
          </a:p>
          <a:p>
            <a:r>
              <a:rPr lang="pt-BR" dirty="0" smtClean="0"/>
              <a:t>velocidade </a:t>
            </a:r>
            <a:r>
              <a:rPr lang="pt-BR" dirty="0"/>
              <a:t>média corresponde ao deslocamento realizado pelo móvel </a:t>
            </a:r>
            <a:endParaRPr lang="pt-BR" dirty="0" smtClean="0"/>
          </a:p>
          <a:p>
            <a:r>
              <a:rPr lang="pt-BR" dirty="0" smtClean="0"/>
              <a:t>No intervalo </a:t>
            </a:r>
            <a:r>
              <a:rPr lang="pt-BR" dirty="0"/>
              <a:t>de tempo </a:t>
            </a:r>
            <a:r>
              <a:rPr lang="pt-BR" dirty="0" smtClean="0"/>
              <a:t>considerado:</a:t>
            </a:r>
            <a:endParaRPr lang="pt-BR" dirty="0"/>
          </a:p>
        </p:txBody>
      </p:sp>
    </p:spTree>
    <p:extLst>
      <p:ext uri="{BB962C8B-B14F-4D97-AF65-F5344CB8AC3E}">
        <p14:creationId xmlns:p14="http://schemas.microsoft.com/office/powerpoint/2010/main" val="2713912995"/>
      </p:ext>
    </p:extLst>
  </p:cSld>
  <p:clrMapOvr>
    <a:masterClrMapping/>
  </p:clrMapOvr>
  <p:timing>
    <p:tnLst>
      <p:par>
        <p:cTn id="1" dur="indefinite" restart="never" nodeType="tmRoot"/>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movimento da partícula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4243" y="126876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Seta entalhada para a direita 8">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p:cNvSpPr/>
          <p:nvPr/>
        </p:nvSpPr>
        <p:spPr>
          <a:xfrm>
            <a:off x="5292080" y="1412776"/>
            <a:ext cx="4572000" cy="1200329"/>
          </a:xfrm>
          <a:prstGeom prst="rect">
            <a:avLst/>
          </a:prstGeom>
        </p:spPr>
        <p:txBody>
          <a:bodyPr>
            <a:spAutoFit/>
          </a:bodyPr>
          <a:lstStyle/>
          <a:p>
            <a:r>
              <a:rPr lang="pt-BR" dirty="0"/>
              <a:t>A</a:t>
            </a:r>
            <a:r>
              <a:rPr lang="pt-BR" dirty="0" smtClean="0"/>
              <a:t> </a:t>
            </a:r>
            <a:r>
              <a:rPr lang="pt-BR" dirty="0"/>
              <a:t>área sob a </a:t>
            </a:r>
            <a:r>
              <a:rPr lang="pt-BR" dirty="0" smtClean="0"/>
              <a:t>curva indicativa </a:t>
            </a:r>
            <a:r>
              <a:rPr lang="pt-BR" dirty="0"/>
              <a:t>da </a:t>
            </a:r>
            <a:endParaRPr lang="pt-BR" dirty="0" smtClean="0"/>
          </a:p>
          <a:p>
            <a:r>
              <a:rPr lang="pt-BR" dirty="0" smtClean="0"/>
              <a:t>velocidade </a:t>
            </a:r>
            <a:r>
              <a:rPr lang="pt-BR" dirty="0"/>
              <a:t>média corresponde ao deslocamento realizado pelo móvel </a:t>
            </a:r>
            <a:endParaRPr lang="pt-BR" dirty="0" smtClean="0"/>
          </a:p>
          <a:p>
            <a:r>
              <a:rPr lang="pt-BR" dirty="0" smtClean="0"/>
              <a:t>No intervalo </a:t>
            </a:r>
            <a:r>
              <a:rPr lang="pt-BR" dirty="0"/>
              <a:t>de tempo </a:t>
            </a:r>
            <a:r>
              <a:rPr lang="pt-BR" dirty="0" smtClean="0"/>
              <a:t>considerado:</a:t>
            </a:r>
            <a:endParaRPr lang="pt-BR" dirty="0"/>
          </a:p>
        </p:txBody>
      </p:sp>
      <mc:AlternateContent xmlns:mc="http://schemas.openxmlformats.org/markup-compatibility/2006" xmlns:a14="http://schemas.microsoft.com/office/drawing/2010/main">
        <mc:Choice Requires="a14">
          <p:sp>
            <p:nvSpPr>
              <p:cNvPr id="6" name="Retângulo 5"/>
              <p:cNvSpPr/>
              <p:nvPr/>
            </p:nvSpPr>
            <p:spPr>
              <a:xfrm>
                <a:off x="4982115" y="3356992"/>
                <a:ext cx="4183196" cy="369332"/>
              </a:xfrm>
              <a:prstGeom prst="rect">
                <a:avLst/>
              </a:prstGeom>
            </p:spPr>
            <p:txBody>
              <a:bodyPr wrap="none">
                <a:spAutoFit/>
              </a:bodyPr>
              <a:lstStyle/>
              <a:p>
                <a14:m>
                  <m:oMath xmlns:m="http://schemas.openxmlformats.org/officeDocument/2006/math">
                    <m:r>
                      <a:rPr lang="pt-BR" i="1">
                        <a:latin typeface="Cambria Math"/>
                      </a:rPr>
                      <m:t>∆</m:t>
                    </m:r>
                    <m:r>
                      <a:rPr lang="pt-BR" i="1">
                        <a:latin typeface="Cambria Math"/>
                      </a:rPr>
                      <m:t>𝑠</m:t>
                    </m:r>
                    <m:r>
                      <a:rPr lang="pt-BR" i="1">
                        <a:latin typeface="Cambria Math"/>
                      </a:rPr>
                      <m:t>=</m:t>
                    </m:r>
                    <m:sSub>
                      <m:sSubPr>
                        <m:ctrlPr>
                          <a:rPr lang="pt-BR" i="1">
                            <a:latin typeface="Cambria Math"/>
                          </a:rPr>
                        </m:ctrlPr>
                      </m:sSubPr>
                      <m:e>
                        <m:r>
                          <a:rPr lang="pt-BR" i="1">
                            <a:latin typeface="Cambria Math"/>
                          </a:rPr>
                          <m:t>𝑣</m:t>
                        </m:r>
                      </m:e>
                      <m:sub>
                        <m:r>
                          <a:rPr lang="pt-BR" i="1">
                            <a:latin typeface="Cambria Math"/>
                          </a:rPr>
                          <m:t>0</m:t>
                        </m:r>
                      </m:sub>
                    </m:sSub>
                    <m:r>
                      <a:rPr lang="pt-BR" i="1">
                        <a:latin typeface="Cambria Math"/>
                      </a:rPr>
                      <m:t>∆</m:t>
                    </m:r>
                    <m:r>
                      <a:rPr lang="pt-BR" i="1">
                        <a:latin typeface="Cambria Math"/>
                      </a:rPr>
                      <m:t>𝑡</m:t>
                    </m:r>
                    <m:r>
                      <a:rPr lang="pt-BR" i="1">
                        <a:latin typeface="Cambria Math"/>
                      </a:rPr>
                      <m:t>= </m:t>
                    </m:r>
                  </m:oMath>
                </a14:m>
                <a:r>
                  <a:rPr lang="pt-BR" dirty="0"/>
                  <a:t>área da curva sobre o gráfico</a:t>
                </a:r>
              </a:p>
            </p:txBody>
          </p:sp>
        </mc:Choice>
        <mc:Fallback xmlns="">
          <p:sp>
            <p:nvSpPr>
              <p:cNvPr id="6" name="Retângulo 5"/>
              <p:cNvSpPr>
                <a:spLocks noRot="1" noChangeAspect="1" noMove="1" noResize="1" noEditPoints="1" noAdjustHandles="1" noChangeArrowheads="1" noChangeShapeType="1" noTextEdit="1"/>
              </p:cNvSpPr>
              <p:nvPr/>
            </p:nvSpPr>
            <p:spPr>
              <a:xfrm>
                <a:off x="4982115" y="3356992"/>
                <a:ext cx="4183196" cy="369332"/>
              </a:xfrm>
              <a:prstGeom prst="rect">
                <a:avLst/>
              </a:prstGeom>
              <a:blipFill rotWithShape="1">
                <a:blip r:embed="rId5"/>
                <a:stretch>
                  <a:fillRect t="-8333" r="-729" b="-26667"/>
                </a:stretch>
              </a:blipFill>
            </p:spPr>
            <p:txBody>
              <a:bodyPr/>
              <a:lstStyle/>
              <a:p>
                <a:r>
                  <a:rPr lang="pt-BR">
                    <a:noFill/>
                  </a:rPr>
                  <a:t> </a:t>
                </a:r>
              </a:p>
            </p:txBody>
          </p:sp>
        </mc:Fallback>
      </mc:AlternateContent>
    </p:spTree>
    <p:extLst>
      <p:ext uri="{BB962C8B-B14F-4D97-AF65-F5344CB8AC3E}">
        <p14:creationId xmlns:p14="http://schemas.microsoft.com/office/powerpoint/2010/main" val="2481756727"/>
      </p:ext>
    </p:extLst>
  </p:cSld>
  <p:clrMapOvr>
    <a:masterClrMapping/>
  </p:clrMapOvr>
  <p:timing>
    <p:tnLst>
      <p:par>
        <p:cTn id="1" dur="indefinite" restart="never" nodeType="tmRoot"/>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movimento da partícula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4243" y="126876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Seta entalhada para a direita 8">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p:cNvSpPr/>
          <p:nvPr/>
        </p:nvSpPr>
        <p:spPr>
          <a:xfrm>
            <a:off x="5292080" y="1412776"/>
            <a:ext cx="4572000" cy="1200329"/>
          </a:xfrm>
          <a:prstGeom prst="rect">
            <a:avLst/>
          </a:prstGeom>
        </p:spPr>
        <p:txBody>
          <a:bodyPr>
            <a:spAutoFit/>
          </a:bodyPr>
          <a:lstStyle/>
          <a:p>
            <a:r>
              <a:rPr lang="pt-BR" dirty="0"/>
              <a:t>A</a:t>
            </a:r>
            <a:r>
              <a:rPr lang="pt-BR" dirty="0" smtClean="0"/>
              <a:t> </a:t>
            </a:r>
            <a:r>
              <a:rPr lang="pt-BR" dirty="0"/>
              <a:t>área sob a </a:t>
            </a:r>
            <a:r>
              <a:rPr lang="pt-BR" dirty="0" smtClean="0"/>
              <a:t>curva indicativa </a:t>
            </a:r>
            <a:r>
              <a:rPr lang="pt-BR" dirty="0"/>
              <a:t>da </a:t>
            </a:r>
            <a:endParaRPr lang="pt-BR" dirty="0" smtClean="0"/>
          </a:p>
          <a:p>
            <a:r>
              <a:rPr lang="pt-BR" dirty="0" smtClean="0"/>
              <a:t>velocidade </a:t>
            </a:r>
            <a:r>
              <a:rPr lang="pt-BR" dirty="0"/>
              <a:t>média corresponde ao deslocamento realizado pelo móvel </a:t>
            </a:r>
            <a:endParaRPr lang="pt-BR" dirty="0" smtClean="0"/>
          </a:p>
          <a:p>
            <a:r>
              <a:rPr lang="pt-BR" dirty="0" smtClean="0"/>
              <a:t>No intervalo </a:t>
            </a:r>
            <a:r>
              <a:rPr lang="pt-BR" dirty="0"/>
              <a:t>de tempo </a:t>
            </a:r>
            <a:r>
              <a:rPr lang="pt-BR" dirty="0" smtClean="0"/>
              <a:t>considerado:</a:t>
            </a:r>
            <a:endParaRPr lang="pt-BR" dirty="0"/>
          </a:p>
        </p:txBody>
      </p:sp>
      <mc:AlternateContent xmlns:mc="http://schemas.openxmlformats.org/markup-compatibility/2006" xmlns:a14="http://schemas.microsoft.com/office/drawing/2010/main">
        <mc:Choice Requires="a14">
          <p:sp>
            <p:nvSpPr>
              <p:cNvPr id="6" name="Retângulo 5"/>
              <p:cNvSpPr/>
              <p:nvPr/>
            </p:nvSpPr>
            <p:spPr>
              <a:xfrm>
                <a:off x="4982115" y="3356992"/>
                <a:ext cx="4183196" cy="369332"/>
              </a:xfrm>
              <a:prstGeom prst="rect">
                <a:avLst/>
              </a:prstGeom>
            </p:spPr>
            <p:txBody>
              <a:bodyPr wrap="none">
                <a:spAutoFit/>
              </a:bodyPr>
              <a:lstStyle/>
              <a:p>
                <a14:m>
                  <m:oMath xmlns:m="http://schemas.openxmlformats.org/officeDocument/2006/math">
                    <m:r>
                      <a:rPr lang="pt-BR" i="1">
                        <a:latin typeface="Cambria Math"/>
                      </a:rPr>
                      <m:t>∆</m:t>
                    </m:r>
                    <m:r>
                      <a:rPr lang="pt-BR" i="1">
                        <a:latin typeface="Cambria Math"/>
                      </a:rPr>
                      <m:t>𝑠</m:t>
                    </m:r>
                    <m:r>
                      <a:rPr lang="pt-BR" i="1">
                        <a:latin typeface="Cambria Math"/>
                      </a:rPr>
                      <m:t>=</m:t>
                    </m:r>
                    <m:sSub>
                      <m:sSubPr>
                        <m:ctrlPr>
                          <a:rPr lang="pt-BR" i="1">
                            <a:latin typeface="Cambria Math"/>
                          </a:rPr>
                        </m:ctrlPr>
                      </m:sSubPr>
                      <m:e>
                        <m:r>
                          <a:rPr lang="pt-BR" i="1">
                            <a:latin typeface="Cambria Math"/>
                          </a:rPr>
                          <m:t>𝑣</m:t>
                        </m:r>
                      </m:e>
                      <m:sub>
                        <m:r>
                          <a:rPr lang="pt-BR" i="1">
                            <a:latin typeface="Cambria Math"/>
                          </a:rPr>
                          <m:t>0</m:t>
                        </m:r>
                      </m:sub>
                    </m:sSub>
                    <m:r>
                      <a:rPr lang="pt-BR" i="1">
                        <a:latin typeface="Cambria Math"/>
                      </a:rPr>
                      <m:t>∆</m:t>
                    </m:r>
                    <m:r>
                      <a:rPr lang="pt-BR" i="1">
                        <a:latin typeface="Cambria Math"/>
                      </a:rPr>
                      <m:t>𝑡</m:t>
                    </m:r>
                    <m:r>
                      <a:rPr lang="pt-BR" i="1">
                        <a:latin typeface="Cambria Math"/>
                      </a:rPr>
                      <m:t>= </m:t>
                    </m:r>
                  </m:oMath>
                </a14:m>
                <a:r>
                  <a:rPr lang="pt-BR" dirty="0"/>
                  <a:t>área da curva sobre o gráfico</a:t>
                </a:r>
              </a:p>
            </p:txBody>
          </p:sp>
        </mc:Choice>
        <mc:Fallback xmlns="">
          <p:sp>
            <p:nvSpPr>
              <p:cNvPr id="6" name="Retângulo 5"/>
              <p:cNvSpPr>
                <a:spLocks noRot="1" noChangeAspect="1" noMove="1" noResize="1" noEditPoints="1" noAdjustHandles="1" noChangeArrowheads="1" noChangeShapeType="1" noTextEdit="1"/>
              </p:cNvSpPr>
              <p:nvPr/>
            </p:nvSpPr>
            <p:spPr>
              <a:xfrm>
                <a:off x="4982115" y="3356992"/>
                <a:ext cx="4183196" cy="369332"/>
              </a:xfrm>
              <a:prstGeom prst="rect">
                <a:avLst/>
              </a:prstGeom>
              <a:blipFill rotWithShape="1">
                <a:blip r:embed="rId5"/>
                <a:stretch>
                  <a:fillRect t="-8333" r="-729" b="-26667"/>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7" name="Retângulo 6"/>
              <p:cNvSpPr/>
              <p:nvPr/>
            </p:nvSpPr>
            <p:spPr>
              <a:xfrm>
                <a:off x="6258018" y="4365104"/>
                <a:ext cx="158876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BR" i="1">
                          <a:latin typeface="Cambria Math"/>
                        </a:rPr>
                        <m:t>𝑠</m:t>
                      </m:r>
                      <m:r>
                        <a:rPr lang="pt-BR" i="1">
                          <a:latin typeface="Cambria Math"/>
                        </a:rPr>
                        <m:t>=</m:t>
                      </m:r>
                      <m:sSub>
                        <m:sSubPr>
                          <m:ctrlPr>
                            <a:rPr lang="pt-BR" i="1">
                              <a:latin typeface="Cambria Math"/>
                            </a:rPr>
                          </m:ctrlPr>
                        </m:sSubPr>
                        <m:e>
                          <m:r>
                            <a:rPr lang="pt-BR" i="1">
                              <a:latin typeface="Cambria Math"/>
                            </a:rPr>
                            <m:t>𝑠</m:t>
                          </m:r>
                        </m:e>
                        <m:sub>
                          <m:r>
                            <a:rPr lang="pt-BR" i="1">
                              <a:latin typeface="Cambria Math"/>
                            </a:rPr>
                            <m:t>0</m:t>
                          </m:r>
                        </m:sub>
                      </m:sSub>
                      <m:r>
                        <a:rPr lang="pt-BR" i="1">
                          <a:latin typeface="Cambria Math"/>
                        </a:rPr>
                        <m:t>+</m:t>
                      </m:r>
                      <m:sSub>
                        <m:sSubPr>
                          <m:ctrlPr>
                            <a:rPr lang="pt-BR" i="1">
                              <a:latin typeface="Cambria Math"/>
                            </a:rPr>
                          </m:ctrlPr>
                        </m:sSubPr>
                        <m:e>
                          <m:r>
                            <a:rPr lang="pt-BR" i="1">
                              <a:latin typeface="Cambria Math"/>
                            </a:rPr>
                            <m:t>𝑣</m:t>
                          </m:r>
                        </m:e>
                        <m:sub>
                          <m:r>
                            <a:rPr lang="pt-BR" i="1">
                              <a:latin typeface="Cambria Math"/>
                            </a:rPr>
                            <m:t>0</m:t>
                          </m:r>
                        </m:sub>
                      </m:sSub>
                      <m:r>
                        <a:rPr lang="pt-BR" i="1">
                          <a:latin typeface="Cambria Math"/>
                        </a:rPr>
                        <m:t>∆</m:t>
                      </m:r>
                      <m:r>
                        <a:rPr lang="pt-BR" i="1">
                          <a:latin typeface="Cambria Math"/>
                        </a:rPr>
                        <m:t>𝑡</m:t>
                      </m:r>
                    </m:oMath>
                  </m:oMathPara>
                </a14:m>
                <a:endParaRPr lang="pt-BR" dirty="0"/>
              </a:p>
            </p:txBody>
          </p:sp>
        </mc:Choice>
        <mc:Fallback xmlns="">
          <p:sp>
            <p:nvSpPr>
              <p:cNvPr id="7" name="Retângulo 6"/>
              <p:cNvSpPr>
                <a:spLocks noRot="1" noChangeAspect="1" noMove="1" noResize="1" noEditPoints="1" noAdjustHandles="1" noChangeArrowheads="1" noChangeShapeType="1" noTextEdit="1"/>
              </p:cNvSpPr>
              <p:nvPr/>
            </p:nvSpPr>
            <p:spPr>
              <a:xfrm>
                <a:off x="6258018" y="4365104"/>
                <a:ext cx="1588768" cy="369332"/>
              </a:xfrm>
              <a:prstGeom prst="rect">
                <a:avLst/>
              </a:prstGeom>
              <a:blipFill rotWithShape="1">
                <a:blip r:embed="rId6"/>
                <a:stretch>
                  <a:fillRect/>
                </a:stretch>
              </a:blipFill>
            </p:spPr>
            <p:txBody>
              <a:bodyPr/>
              <a:lstStyle/>
              <a:p>
                <a:r>
                  <a:rPr lang="pt-BR">
                    <a:noFill/>
                  </a:rPr>
                  <a:t> </a:t>
                </a:r>
              </a:p>
            </p:txBody>
          </p:sp>
        </mc:Fallback>
      </mc:AlternateContent>
    </p:spTree>
    <p:extLst>
      <p:ext uri="{BB962C8B-B14F-4D97-AF65-F5344CB8AC3E}">
        <p14:creationId xmlns:p14="http://schemas.microsoft.com/office/powerpoint/2010/main" val="2599995562"/>
      </p:ext>
    </p:extLst>
  </p:cSld>
  <p:clrMapOvr>
    <a:masterClrMapping/>
  </p:clrMapOvr>
  <p:timing>
    <p:tnLst>
      <p:par>
        <p:cTn id="1" dur="indefinite" restart="never" nodeType="tmRoot"/>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3 – O movimento da partícula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4243" y="126876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p:cNvSpPr/>
          <p:nvPr/>
        </p:nvSpPr>
        <p:spPr>
          <a:xfrm>
            <a:off x="5292080" y="1412776"/>
            <a:ext cx="4572000" cy="1200329"/>
          </a:xfrm>
          <a:prstGeom prst="rect">
            <a:avLst/>
          </a:prstGeom>
        </p:spPr>
        <p:txBody>
          <a:bodyPr>
            <a:spAutoFit/>
          </a:bodyPr>
          <a:lstStyle/>
          <a:p>
            <a:r>
              <a:rPr lang="pt-BR" dirty="0"/>
              <a:t>A</a:t>
            </a:r>
            <a:r>
              <a:rPr lang="pt-BR" dirty="0" smtClean="0"/>
              <a:t> </a:t>
            </a:r>
            <a:r>
              <a:rPr lang="pt-BR" dirty="0"/>
              <a:t>área sob a </a:t>
            </a:r>
            <a:r>
              <a:rPr lang="pt-BR" dirty="0" smtClean="0"/>
              <a:t>curva indicativa </a:t>
            </a:r>
            <a:r>
              <a:rPr lang="pt-BR" dirty="0"/>
              <a:t>da </a:t>
            </a:r>
            <a:endParaRPr lang="pt-BR" dirty="0" smtClean="0"/>
          </a:p>
          <a:p>
            <a:r>
              <a:rPr lang="pt-BR" dirty="0" smtClean="0"/>
              <a:t>velocidade </a:t>
            </a:r>
            <a:r>
              <a:rPr lang="pt-BR" dirty="0"/>
              <a:t>média corresponde ao deslocamento realizado pelo móvel </a:t>
            </a:r>
            <a:endParaRPr lang="pt-BR" dirty="0" smtClean="0"/>
          </a:p>
          <a:p>
            <a:r>
              <a:rPr lang="pt-BR" dirty="0" smtClean="0"/>
              <a:t>No intervalo </a:t>
            </a:r>
            <a:r>
              <a:rPr lang="pt-BR" dirty="0"/>
              <a:t>de tempo </a:t>
            </a:r>
            <a:r>
              <a:rPr lang="pt-BR" dirty="0" smtClean="0"/>
              <a:t>considerado:</a:t>
            </a:r>
            <a:endParaRPr lang="pt-BR" dirty="0"/>
          </a:p>
        </p:txBody>
      </p:sp>
      <mc:AlternateContent xmlns:mc="http://schemas.openxmlformats.org/markup-compatibility/2006" xmlns:a14="http://schemas.microsoft.com/office/drawing/2010/main">
        <mc:Choice Requires="a14">
          <p:sp>
            <p:nvSpPr>
              <p:cNvPr id="6" name="Retângulo 5"/>
              <p:cNvSpPr/>
              <p:nvPr/>
            </p:nvSpPr>
            <p:spPr>
              <a:xfrm>
                <a:off x="4982115" y="3356992"/>
                <a:ext cx="4183196" cy="369332"/>
              </a:xfrm>
              <a:prstGeom prst="rect">
                <a:avLst/>
              </a:prstGeom>
            </p:spPr>
            <p:txBody>
              <a:bodyPr wrap="none">
                <a:spAutoFit/>
              </a:bodyPr>
              <a:lstStyle/>
              <a:p>
                <a14:m>
                  <m:oMath xmlns:m="http://schemas.openxmlformats.org/officeDocument/2006/math">
                    <m:r>
                      <a:rPr lang="pt-BR" i="1">
                        <a:latin typeface="Cambria Math"/>
                      </a:rPr>
                      <m:t>∆</m:t>
                    </m:r>
                    <m:r>
                      <a:rPr lang="pt-BR" i="1">
                        <a:latin typeface="Cambria Math"/>
                      </a:rPr>
                      <m:t>𝑠</m:t>
                    </m:r>
                    <m:r>
                      <a:rPr lang="pt-BR" i="1">
                        <a:latin typeface="Cambria Math"/>
                      </a:rPr>
                      <m:t>=</m:t>
                    </m:r>
                    <m:sSub>
                      <m:sSubPr>
                        <m:ctrlPr>
                          <a:rPr lang="pt-BR" i="1">
                            <a:latin typeface="Cambria Math"/>
                          </a:rPr>
                        </m:ctrlPr>
                      </m:sSubPr>
                      <m:e>
                        <m:r>
                          <a:rPr lang="pt-BR" i="1">
                            <a:latin typeface="Cambria Math"/>
                          </a:rPr>
                          <m:t>𝑣</m:t>
                        </m:r>
                      </m:e>
                      <m:sub>
                        <m:r>
                          <a:rPr lang="pt-BR" i="1">
                            <a:latin typeface="Cambria Math"/>
                          </a:rPr>
                          <m:t>0</m:t>
                        </m:r>
                      </m:sub>
                    </m:sSub>
                    <m:r>
                      <a:rPr lang="pt-BR" i="1">
                        <a:latin typeface="Cambria Math"/>
                      </a:rPr>
                      <m:t>∆</m:t>
                    </m:r>
                    <m:r>
                      <a:rPr lang="pt-BR" i="1">
                        <a:latin typeface="Cambria Math"/>
                      </a:rPr>
                      <m:t>𝑡</m:t>
                    </m:r>
                    <m:r>
                      <a:rPr lang="pt-BR" i="1">
                        <a:latin typeface="Cambria Math"/>
                      </a:rPr>
                      <m:t>= </m:t>
                    </m:r>
                  </m:oMath>
                </a14:m>
                <a:r>
                  <a:rPr lang="pt-BR" dirty="0"/>
                  <a:t>área da curva sobre o gráfico</a:t>
                </a:r>
              </a:p>
            </p:txBody>
          </p:sp>
        </mc:Choice>
        <mc:Fallback xmlns="">
          <p:sp>
            <p:nvSpPr>
              <p:cNvPr id="6" name="Retângulo 5"/>
              <p:cNvSpPr>
                <a:spLocks noRot="1" noChangeAspect="1" noMove="1" noResize="1" noEditPoints="1" noAdjustHandles="1" noChangeArrowheads="1" noChangeShapeType="1" noTextEdit="1"/>
              </p:cNvSpPr>
              <p:nvPr/>
            </p:nvSpPr>
            <p:spPr>
              <a:xfrm>
                <a:off x="4982115" y="3356992"/>
                <a:ext cx="4183196" cy="369332"/>
              </a:xfrm>
              <a:prstGeom prst="rect">
                <a:avLst/>
              </a:prstGeom>
              <a:blipFill rotWithShape="1">
                <a:blip r:embed="rId4"/>
                <a:stretch>
                  <a:fillRect t="-8333" r="-729" b="-26667"/>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7" name="Retângulo 6"/>
              <p:cNvSpPr/>
              <p:nvPr/>
            </p:nvSpPr>
            <p:spPr>
              <a:xfrm>
                <a:off x="6258018" y="4365104"/>
                <a:ext cx="158876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BR" i="1">
                          <a:latin typeface="Cambria Math"/>
                        </a:rPr>
                        <m:t>𝑠</m:t>
                      </m:r>
                      <m:r>
                        <a:rPr lang="pt-BR" i="1">
                          <a:latin typeface="Cambria Math"/>
                        </a:rPr>
                        <m:t>=</m:t>
                      </m:r>
                      <m:sSub>
                        <m:sSubPr>
                          <m:ctrlPr>
                            <a:rPr lang="pt-BR" i="1">
                              <a:latin typeface="Cambria Math"/>
                            </a:rPr>
                          </m:ctrlPr>
                        </m:sSubPr>
                        <m:e>
                          <m:r>
                            <a:rPr lang="pt-BR" i="1">
                              <a:latin typeface="Cambria Math"/>
                            </a:rPr>
                            <m:t>𝑠</m:t>
                          </m:r>
                        </m:e>
                        <m:sub>
                          <m:r>
                            <a:rPr lang="pt-BR" i="1">
                              <a:latin typeface="Cambria Math"/>
                            </a:rPr>
                            <m:t>0</m:t>
                          </m:r>
                        </m:sub>
                      </m:sSub>
                      <m:r>
                        <a:rPr lang="pt-BR" i="1">
                          <a:latin typeface="Cambria Math"/>
                        </a:rPr>
                        <m:t>+</m:t>
                      </m:r>
                      <m:sSub>
                        <m:sSubPr>
                          <m:ctrlPr>
                            <a:rPr lang="pt-BR" i="1">
                              <a:latin typeface="Cambria Math"/>
                            </a:rPr>
                          </m:ctrlPr>
                        </m:sSubPr>
                        <m:e>
                          <m:r>
                            <a:rPr lang="pt-BR" i="1">
                              <a:latin typeface="Cambria Math"/>
                            </a:rPr>
                            <m:t>𝑣</m:t>
                          </m:r>
                        </m:e>
                        <m:sub>
                          <m:r>
                            <a:rPr lang="pt-BR" i="1">
                              <a:latin typeface="Cambria Math"/>
                            </a:rPr>
                            <m:t>0</m:t>
                          </m:r>
                        </m:sub>
                      </m:sSub>
                      <m:r>
                        <a:rPr lang="pt-BR" i="1">
                          <a:latin typeface="Cambria Math"/>
                        </a:rPr>
                        <m:t>∆</m:t>
                      </m:r>
                      <m:r>
                        <a:rPr lang="pt-BR" i="1">
                          <a:latin typeface="Cambria Math"/>
                        </a:rPr>
                        <m:t>𝑡</m:t>
                      </m:r>
                    </m:oMath>
                  </m:oMathPara>
                </a14:m>
                <a:endParaRPr lang="pt-BR" dirty="0"/>
              </a:p>
            </p:txBody>
          </p:sp>
        </mc:Choice>
        <mc:Fallback xmlns="">
          <p:sp>
            <p:nvSpPr>
              <p:cNvPr id="7" name="Retângulo 6"/>
              <p:cNvSpPr>
                <a:spLocks noRot="1" noChangeAspect="1" noMove="1" noResize="1" noEditPoints="1" noAdjustHandles="1" noChangeArrowheads="1" noChangeShapeType="1" noTextEdit="1"/>
              </p:cNvSpPr>
              <p:nvPr/>
            </p:nvSpPr>
            <p:spPr>
              <a:xfrm>
                <a:off x="6258018" y="4365104"/>
                <a:ext cx="1588768" cy="369332"/>
              </a:xfrm>
              <a:prstGeom prst="rect">
                <a:avLst/>
              </a:prstGeom>
              <a:blipFill rotWithShape="1">
                <a:blip r:embed="rId5"/>
                <a:stretch>
                  <a:fillRect/>
                </a:stretch>
              </a:blipFill>
            </p:spPr>
            <p:txBody>
              <a:bodyPr/>
              <a:lstStyle/>
              <a:p>
                <a:r>
                  <a:rPr lang="pt-BR">
                    <a:noFill/>
                  </a:rPr>
                  <a:t> </a:t>
                </a:r>
              </a:p>
            </p:txBody>
          </p:sp>
        </mc:Fallback>
      </mc:AlternateContent>
      <p:sp>
        <p:nvSpPr>
          <p:cNvPr id="11" name="Retângulo 10"/>
          <p:cNvSpPr/>
          <p:nvPr/>
        </p:nvSpPr>
        <p:spPr>
          <a:xfrm>
            <a:off x="1187624" y="5951021"/>
            <a:ext cx="6840760" cy="646331"/>
          </a:xfrm>
          <a:prstGeom prst="rect">
            <a:avLst/>
          </a:prstGeom>
        </p:spPr>
        <p:txBody>
          <a:bodyPr wrap="square">
            <a:spAutoFit/>
          </a:bodyPr>
          <a:lstStyle/>
          <a:p>
            <a:pPr algn="ctr"/>
            <a:r>
              <a:rPr lang="pt-BR" dirty="0" smtClean="0"/>
              <a:t>Movimentos que possuem essas características físicas recebem o nome de movimento retilíneo uniforme (MRU).</a:t>
            </a:r>
          </a:p>
        </p:txBody>
      </p:sp>
      <p:sp>
        <p:nvSpPr>
          <p:cNvPr id="12" name="Seta em forma de U 11">
            <a:hlinkClick r:id="rId6" action="ppaction://hlinksldjump"/>
          </p:cNvPr>
          <p:cNvSpPr/>
          <p:nvPr/>
        </p:nvSpPr>
        <p:spPr>
          <a:xfrm rot="5400000" flipH="1">
            <a:off x="8241764" y="6162660"/>
            <a:ext cx="504056" cy="509343"/>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13" name="CaixaDeTexto 12"/>
          <p:cNvSpPr txBox="1"/>
          <p:nvPr/>
        </p:nvSpPr>
        <p:spPr>
          <a:xfrm>
            <a:off x="8137399" y="6448980"/>
            <a:ext cx="611065" cy="292388"/>
          </a:xfrm>
          <a:prstGeom prst="rect">
            <a:avLst/>
          </a:prstGeom>
          <a:noFill/>
        </p:spPr>
        <p:txBody>
          <a:bodyPr wrap="none" rtlCol="0">
            <a:spAutoFit/>
          </a:bodyPr>
          <a:lstStyle/>
          <a:p>
            <a:r>
              <a:rPr lang="pt-BR" sz="1300" dirty="0" smtClean="0">
                <a:solidFill>
                  <a:schemeClr val="bg1"/>
                </a:solidFill>
              </a:rPr>
              <a:t>Aula 3</a:t>
            </a:r>
            <a:endParaRPr lang="pt-BR" sz="1300" dirty="0">
              <a:solidFill>
                <a:schemeClr val="bg1"/>
              </a:solidFill>
            </a:endParaRPr>
          </a:p>
        </p:txBody>
      </p:sp>
    </p:spTree>
    <p:extLst>
      <p:ext uri="{BB962C8B-B14F-4D97-AF65-F5344CB8AC3E}">
        <p14:creationId xmlns:p14="http://schemas.microsoft.com/office/powerpoint/2010/main" val="491492302"/>
      </p:ext>
    </p:extLst>
  </p:cSld>
  <p:clrMapOvr>
    <a:masterClrMapping/>
  </p:clrMapOvr>
  <p:timing>
    <p:tnLst>
      <p:par>
        <p:cTn id="1" dur="indefinite" restart="never" nodeType="tmRoot"/>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a:t>
            </a:r>
            <a:r>
              <a:rPr lang="pt-BR" dirty="0" smtClean="0"/>
              <a:t>partícula (continuação)</a:t>
            </a:r>
            <a:endParaRPr lang="pt-BR" dirty="0"/>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p:cNvSpPr txBox="1"/>
          <p:nvPr/>
        </p:nvSpPr>
        <p:spPr>
          <a:xfrm>
            <a:off x="884741" y="5879503"/>
            <a:ext cx="7575691" cy="1200329"/>
          </a:xfrm>
          <a:prstGeom prst="rect">
            <a:avLst/>
          </a:prstGeom>
          <a:noFill/>
        </p:spPr>
        <p:txBody>
          <a:bodyPr wrap="square" rtlCol="0">
            <a:spAutoFit/>
          </a:bodyPr>
          <a:lstStyle/>
          <a:p>
            <a:pPr algn="ctr"/>
            <a:r>
              <a:rPr lang="pt-BR" dirty="0" smtClean="0"/>
              <a:t>A partícula descreverá um </a:t>
            </a:r>
            <a:r>
              <a:rPr lang="pt-BR" dirty="0"/>
              <a:t>movimento em linha reta e seus deslocamentos estão e</a:t>
            </a:r>
            <a:r>
              <a:rPr lang="pt-BR" dirty="0" smtClean="0"/>
              <a:t>m proporção </a:t>
            </a:r>
            <a:r>
              <a:rPr lang="pt-BR" dirty="0"/>
              <a:t>com os números ímpares a partir da unidade, a saber, </a:t>
            </a:r>
            <a:endParaRPr lang="pt-BR" dirty="0" smtClean="0"/>
          </a:p>
          <a:p>
            <a:pPr algn="ctr"/>
            <a:r>
              <a:rPr lang="pt-BR" dirty="0" smtClean="0"/>
              <a:t>1</a:t>
            </a:r>
            <a:r>
              <a:rPr lang="pt-BR" dirty="0"/>
              <a:t>, 3, 5, 7 e 9 </a:t>
            </a:r>
            <a:r>
              <a:rPr lang="pt-BR" dirty="0" smtClean="0"/>
              <a:t>para intervalos de tempos iguais.</a:t>
            </a:r>
            <a:endParaRPr lang="pt-BR" dirty="0"/>
          </a:p>
          <a:p>
            <a:endParaRPr lang="pt-BR" dirty="0" smtClean="0"/>
          </a:p>
        </p:txBody>
      </p:sp>
    </p:spTree>
    <p:extLst>
      <p:ext uri="{BB962C8B-B14F-4D97-AF65-F5344CB8AC3E}">
        <p14:creationId xmlns:p14="http://schemas.microsoft.com/office/powerpoint/2010/main" val="363638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967648751"/>
      </p:ext>
    </p:extLst>
  </p:cSld>
  <p:clrMapOvr>
    <a:masterClrMapping/>
  </p:clrMapOvr>
  <p:timing>
    <p:tnLst>
      <p:par>
        <p:cTn id="1" dur="indefinite" restart="never" nodeType="tmRoot"/>
      </p:par>
    </p:tn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40700594"/>
      </p:ext>
    </p:extLst>
  </p:cSld>
  <p:clrMapOvr>
    <a:masterClrMapping/>
  </p:clrMapOvr>
  <p:timing>
    <p:tnLst>
      <p:par>
        <p:cTn id="1" dur="indefinite" restart="never" nodeType="tmRoot"/>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271495389"/>
      </p:ext>
    </p:extLst>
  </p:cSld>
  <p:clrMapOvr>
    <a:masterClrMapping/>
  </p:clrMapOvr>
  <p:timing>
    <p:tnLst>
      <p:par>
        <p:cTn id="1" dur="indefinite" restart="never" nodeType="tmRoot"/>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993254810"/>
      </p:ext>
    </p:extLst>
  </p:cSld>
  <p:clrMapOvr>
    <a:masterClrMapping/>
  </p:clrMapOvr>
  <p:timing>
    <p:tnLst>
      <p:par>
        <p:cTn id="1" dur="indefinite" restart="never" nodeType="tmRoot"/>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2351427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0"/>
            <a:r>
              <a:rPr lang="pt-BR" dirty="0"/>
              <a:t>Aula 1 – Descrição do Plano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032887483"/>
      </p:ext>
    </p:extLst>
  </p:cSld>
  <p:clrMapOvr>
    <a:masterClrMapping/>
  </p:clrMapOvr>
  <p:timing>
    <p:tnLst>
      <p:par>
        <p:cT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884741" y="5879503"/>
            <a:ext cx="7575691" cy="923330"/>
          </a:xfrm>
          <a:prstGeom prst="rect">
            <a:avLst/>
          </a:prstGeom>
          <a:noFill/>
        </p:spPr>
        <p:txBody>
          <a:bodyPr wrap="square" rtlCol="0">
            <a:spAutoFit/>
          </a:bodyPr>
          <a:lstStyle/>
          <a:p>
            <a:pPr algn="ctr"/>
            <a:r>
              <a:rPr lang="pt-BR" dirty="0"/>
              <a:t>Composição do </a:t>
            </a:r>
            <a:r>
              <a:rPr lang="pt-BR" dirty="0" smtClean="0"/>
              <a:t>deslocamento horizontal </a:t>
            </a:r>
            <a:r>
              <a:rPr lang="pt-BR" dirty="0"/>
              <a:t>da partícula com o preenchimento da coluna de água na vertical</a:t>
            </a:r>
            <a:r>
              <a:rPr lang="pt-BR" dirty="0" smtClean="0"/>
              <a:t>.</a:t>
            </a:r>
            <a:endParaRPr lang="pt-BR" dirty="0"/>
          </a:p>
          <a:p>
            <a:endParaRPr lang="pt-BR" dirty="0" smtClean="0"/>
          </a:p>
        </p:txBody>
      </p:sp>
    </p:spTree>
    <p:extLst>
      <p:ext uri="{BB962C8B-B14F-4D97-AF65-F5344CB8AC3E}">
        <p14:creationId xmlns:p14="http://schemas.microsoft.com/office/powerpoint/2010/main" val="1766497351"/>
      </p:ext>
    </p:extLst>
  </p:cSld>
  <p:clrMapOvr>
    <a:masterClrMapping/>
  </p:clrMapOvr>
  <p:timing>
    <p:tnLst>
      <p:par>
        <p:cTn id="1" dur="indefinite" restart="never" nodeType="tmRoot"/>
      </p:par>
    </p:tn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884741" y="5879503"/>
            <a:ext cx="7575691" cy="923330"/>
          </a:xfrm>
          <a:prstGeom prst="rect">
            <a:avLst/>
          </a:prstGeom>
          <a:noFill/>
        </p:spPr>
        <p:txBody>
          <a:bodyPr wrap="square" rtlCol="0">
            <a:spAutoFit/>
          </a:bodyPr>
          <a:lstStyle/>
          <a:p>
            <a:pPr algn="ctr"/>
            <a:r>
              <a:rPr lang="pt-BR" dirty="0"/>
              <a:t>Representação das velocidades médias desse movimento de acordo com os </a:t>
            </a:r>
            <a:r>
              <a:rPr lang="pt-BR" dirty="0" smtClean="0"/>
              <a:t>deslocamentos horizontais </a:t>
            </a:r>
            <a:r>
              <a:rPr lang="pt-BR" dirty="0"/>
              <a:t>e os intervalos de tempo registrados pela coluna de água.</a:t>
            </a:r>
            <a:endParaRPr lang="pt-BR" dirty="0" smtClean="0"/>
          </a:p>
        </p:txBody>
      </p:sp>
    </p:spTree>
    <p:extLst>
      <p:ext uri="{BB962C8B-B14F-4D97-AF65-F5344CB8AC3E}">
        <p14:creationId xmlns:p14="http://schemas.microsoft.com/office/powerpoint/2010/main" val="2441088285"/>
      </p:ext>
    </p:extLst>
  </p:cSld>
  <p:clrMapOvr>
    <a:masterClrMapping/>
  </p:clrMapOvr>
  <p:timing>
    <p:tnLst>
      <p:par>
        <p:cTn id="1" dur="indefinite" restart="never" nodeType="tmRoot"/>
      </p:par>
    </p:tn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8560" y="1484784"/>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4427984" y="1700808"/>
            <a:ext cx="4968552" cy="923330"/>
          </a:xfrm>
          <a:prstGeom prst="rect">
            <a:avLst/>
          </a:prstGeom>
          <a:noFill/>
        </p:spPr>
        <p:txBody>
          <a:bodyPr wrap="square" rtlCol="0">
            <a:spAutoFit/>
          </a:bodyPr>
          <a:lstStyle/>
          <a:p>
            <a:r>
              <a:rPr lang="pt-BR" dirty="0"/>
              <a:t>P</a:t>
            </a:r>
            <a:r>
              <a:rPr lang="pt-BR" dirty="0" smtClean="0"/>
              <a:t>odemos concluir </a:t>
            </a:r>
            <a:r>
              <a:rPr lang="pt-BR" dirty="0"/>
              <a:t>que </a:t>
            </a:r>
            <a:r>
              <a:rPr lang="pt-BR" dirty="0" smtClean="0"/>
              <a:t>seus </a:t>
            </a:r>
            <a:r>
              <a:rPr lang="pt-BR" dirty="0"/>
              <a:t>deslocamentos estão </a:t>
            </a:r>
            <a:r>
              <a:rPr lang="pt-BR" dirty="0" smtClean="0"/>
              <a:t>em  proporção </a:t>
            </a:r>
            <a:r>
              <a:rPr lang="pt-BR" dirty="0"/>
              <a:t>com os números ímpares a partir  </a:t>
            </a:r>
            <a:r>
              <a:rPr lang="pt-BR" dirty="0" smtClean="0"/>
              <a:t>da unidade:</a:t>
            </a:r>
          </a:p>
        </p:txBody>
      </p:sp>
    </p:spTree>
    <p:extLst>
      <p:ext uri="{BB962C8B-B14F-4D97-AF65-F5344CB8AC3E}">
        <p14:creationId xmlns:p14="http://schemas.microsoft.com/office/powerpoint/2010/main" val="1443086853"/>
      </p:ext>
    </p:extLst>
  </p:cSld>
  <p:clrMapOvr>
    <a:masterClrMapping/>
  </p:clrMapOvr>
  <p:timing>
    <p:tnLst>
      <p:par>
        <p:cTn id="1" dur="indefinite" restart="never" nodeType="tmRoot"/>
      </p:par>
    </p:tn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8560" y="1484784"/>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4427984" y="1700808"/>
            <a:ext cx="4968552" cy="923330"/>
          </a:xfrm>
          <a:prstGeom prst="rect">
            <a:avLst/>
          </a:prstGeom>
          <a:noFill/>
        </p:spPr>
        <p:txBody>
          <a:bodyPr wrap="square" rtlCol="0">
            <a:spAutoFit/>
          </a:bodyPr>
          <a:lstStyle/>
          <a:p>
            <a:r>
              <a:rPr lang="pt-BR" dirty="0"/>
              <a:t>P</a:t>
            </a:r>
            <a:r>
              <a:rPr lang="pt-BR" dirty="0" smtClean="0"/>
              <a:t>odemos concluir </a:t>
            </a:r>
            <a:r>
              <a:rPr lang="pt-BR" dirty="0"/>
              <a:t>que </a:t>
            </a:r>
            <a:r>
              <a:rPr lang="pt-BR" dirty="0" smtClean="0"/>
              <a:t>seus </a:t>
            </a:r>
            <a:r>
              <a:rPr lang="pt-BR" dirty="0"/>
              <a:t>deslocamentos estão </a:t>
            </a:r>
            <a:r>
              <a:rPr lang="pt-BR" dirty="0" smtClean="0"/>
              <a:t>em  proporção </a:t>
            </a:r>
            <a:r>
              <a:rPr lang="pt-BR" dirty="0"/>
              <a:t>com os números ímpares a partir  </a:t>
            </a:r>
            <a:r>
              <a:rPr lang="pt-BR" dirty="0" smtClean="0"/>
              <a:t>da unidade:</a:t>
            </a:r>
          </a:p>
        </p:txBody>
      </p:sp>
      <mc:AlternateContent xmlns:mc="http://schemas.openxmlformats.org/markup-compatibility/2006" xmlns:a14="http://schemas.microsoft.com/office/drawing/2010/main">
        <mc:Choice Requires="a14">
          <p:sp>
            <p:nvSpPr>
              <p:cNvPr id="3" name="Retângulo 2"/>
              <p:cNvSpPr/>
              <p:nvPr/>
            </p:nvSpPr>
            <p:spPr>
              <a:xfrm>
                <a:off x="4571999" y="2996952"/>
                <a:ext cx="4361835" cy="6580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pt-BR" i="1">
                              <a:latin typeface="Cambria Math"/>
                            </a:rPr>
                          </m:ctrlPr>
                        </m:fPr>
                        <m:num>
                          <m:sSub>
                            <m:sSubPr>
                              <m:ctrlPr>
                                <a:rPr lang="pt-BR" i="1">
                                  <a:latin typeface="Cambria Math"/>
                                </a:rPr>
                              </m:ctrlPr>
                            </m:sSubPr>
                            <m:e>
                              <m:r>
                                <a:rPr lang="pt-BR" i="1">
                                  <a:latin typeface="Cambria Math"/>
                                </a:rPr>
                                <m:t>∆</m:t>
                              </m:r>
                              <m:r>
                                <a:rPr lang="pt-BR" i="1">
                                  <a:latin typeface="Cambria Math"/>
                                </a:rPr>
                                <m:t>𝑠</m:t>
                              </m:r>
                            </m:e>
                            <m:sub>
                              <m:r>
                                <a:rPr lang="pt-BR" i="1">
                                  <a:latin typeface="Cambria Math"/>
                                </a:rPr>
                                <m:t>1</m:t>
                              </m:r>
                            </m:sub>
                          </m:sSub>
                        </m:num>
                        <m:den>
                          <m:sSub>
                            <m:sSubPr>
                              <m:ctrlPr>
                                <a:rPr lang="pt-BR" i="1">
                                  <a:latin typeface="Cambria Math"/>
                                </a:rPr>
                              </m:ctrlPr>
                            </m:sSubPr>
                            <m:e>
                              <m:r>
                                <a:rPr lang="pt-BR" i="1">
                                  <a:latin typeface="Cambria Math"/>
                                </a:rPr>
                                <m:t>∆</m:t>
                              </m:r>
                              <m:r>
                                <a:rPr lang="pt-BR" i="1">
                                  <a:latin typeface="Cambria Math"/>
                                </a:rPr>
                                <m:t>𝑠</m:t>
                              </m:r>
                            </m:e>
                            <m:sub>
                              <m:r>
                                <a:rPr lang="pt-BR" i="1">
                                  <a:latin typeface="Cambria Math"/>
                                </a:rPr>
                                <m:t>1</m:t>
                              </m:r>
                            </m:sub>
                          </m:sSub>
                        </m:den>
                      </m:f>
                      <m:r>
                        <a:rPr lang="pt-BR" i="1">
                          <a:latin typeface="Cambria Math"/>
                        </a:rPr>
                        <m:t>=1, </m:t>
                      </m:r>
                      <m:f>
                        <m:fPr>
                          <m:ctrlPr>
                            <a:rPr lang="pt-BR" i="1">
                              <a:latin typeface="Cambria Math"/>
                            </a:rPr>
                          </m:ctrlPr>
                        </m:fPr>
                        <m:num>
                          <m:sSub>
                            <m:sSubPr>
                              <m:ctrlPr>
                                <a:rPr lang="pt-BR" i="1">
                                  <a:latin typeface="Cambria Math"/>
                                </a:rPr>
                              </m:ctrlPr>
                            </m:sSubPr>
                            <m:e>
                              <m:r>
                                <a:rPr lang="pt-BR" i="1">
                                  <a:latin typeface="Cambria Math"/>
                                </a:rPr>
                                <m:t>∆</m:t>
                              </m:r>
                              <m:r>
                                <a:rPr lang="pt-BR" i="1">
                                  <a:latin typeface="Cambria Math"/>
                                </a:rPr>
                                <m:t>𝑠</m:t>
                              </m:r>
                            </m:e>
                            <m:sub>
                              <m:r>
                                <a:rPr lang="pt-BR" i="1">
                                  <a:latin typeface="Cambria Math"/>
                                </a:rPr>
                                <m:t>2</m:t>
                              </m:r>
                            </m:sub>
                          </m:sSub>
                        </m:num>
                        <m:den>
                          <m:sSub>
                            <m:sSubPr>
                              <m:ctrlPr>
                                <a:rPr lang="pt-BR" i="1">
                                  <a:latin typeface="Cambria Math"/>
                                </a:rPr>
                              </m:ctrlPr>
                            </m:sSubPr>
                            <m:e>
                              <m:r>
                                <a:rPr lang="pt-BR" i="1">
                                  <a:latin typeface="Cambria Math"/>
                                </a:rPr>
                                <m:t>∆</m:t>
                              </m:r>
                              <m:r>
                                <a:rPr lang="pt-BR" i="1">
                                  <a:latin typeface="Cambria Math"/>
                                </a:rPr>
                                <m:t>𝑠</m:t>
                              </m:r>
                            </m:e>
                            <m:sub>
                              <m:r>
                                <a:rPr lang="pt-BR" i="1">
                                  <a:latin typeface="Cambria Math"/>
                                </a:rPr>
                                <m:t>1</m:t>
                              </m:r>
                            </m:sub>
                          </m:sSub>
                        </m:den>
                      </m:f>
                      <m:r>
                        <a:rPr lang="pt-BR" i="1">
                          <a:latin typeface="Cambria Math"/>
                        </a:rPr>
                        <m:t>=3,</m:t>
                      </m:r>
                      <m:f>
                        <m:fPr>
                          <m:ctrlPr>
                            <a:rPr lang="pt-BR" i="1">
                              <a:latin typeface="Cambria Math"/>
                            </a:rPr>
                          </m:ctrlPr>
                        </m:fPr>
                        <m:num>
                          <m:sSub>
                            <m:sSubPr>
                              <m:ctrlPr>
                                <a:rPr lang="pt-BR" i="1">
                                  <a:latin typeface="Cambria Math"/>
                                </a:rPr>
                              </m:ctrlPr>
                            </m:sSubPr>
                            <m:e>
                              <m:r>
                                <a:rPr lang="pt-BR" i="1">
                                  <a:latin typeface="Cambria Math"/>
                                </a:rPr>
                                <m:t>∆</m:t>
                              </m:r>
                              <m:r>
                                <a:rPr lang="pt-BR" i="1">
                                  <a:latin typeface="Cambria Math"/>
                                </a:rPr>
                                <m:t>𝑠</m:t>
                              </m:r>
                            </m:e>
                            <m:sub>
                              <m:r>
                                <a:rPr lang="pt-BR" i="1">
                                  <a:latin typeface="Cambria Math"/>
                                </a:rPr>
                                <m:t>3</m:t>
                              </m:r>
                            </m:sub>
                          </m:sSub>
                        </m:num>
                        <m:den>
                          <m:sSub>
                            <m:sSubPr>
                              <m:ctrlPr>
                                <a:rPr lang="pt-BR" i="1">
                                  <a:latin typeface="Cambria Math"/>
                                </a:rPr>
                              </m:ctrlPr>
                            </m:sSubPr>
                            <m:e>
                              <m:r>
                                <a:rPr lang="pt-BR" i="1">
                                  <a:latin typeface="Cambria Math"/>
                                </a:rPr>
                                <m:t>∆</m:t>
                              </m:r>
                              <m:r>
                                <a:rPr lang="pt-BR" i="1">
                                  <a:latin typeface="Cambria Math"/>
                                </a:rPr>
                                <m:t>𝑠</m:t>
                              </m:r>
                            </m:e>
                            <m:sub>
                              <m:r>
                                <a:rPr lang="pt-BR" i="1">
                                  <a:latin typeface="Cambria Math"/>
                                </a:rPr>
                                <m:t>1</m:t>
                              </m:r>
                            </m:sub>
                          </m:sSub>
                        </m:den>
                      </m:f>
                      <m:r>
                        <a:rPr lang="pt-BR" i="1">
                          <a:latin typeface="Cambria Math"/>
                        </a:rPr>
                        <m:t>=5… </m:t>
                      </m:r>
                      <m:f>
                        <m:fPr>
                          <m:ctrlPr>
                            <a:rPr lang="pt-BR" i="1">
                              <a:latin typeface="Cambria Math"/>
                            </a:rPr>
                          </m:ctrlPr>
                        </m:fPr>
                        <m:num>
                          <m:sSub>
                            <m:sSubPr>
                              <m:ctrlPr>
                                <a:rPr lang="pt-BR" i="1">
                                  <a:latin typeface="Cambria Math"/>
                                </a:rPr>
                              </m:ctrlPr>
                            </m:sSubPr>
                            <m:e>
                              <m:r>
                                <a:rPr lang="pt-BR" i="1">
                                  <a:latin typeface="Cambria Math"/>
                                </a:rPr>
                                <m:t>∆</m:t>
                              </m:r>
                              <m:r>
                                <a:rPr lang="pt-BR" i="1">
                                  <a:latin typeface="Cambria Math"/>
                                </a:rPr>
                                <m:t>𝑠</m:t>
                              </m:r>
                            </m:e>
                            <m:sub>
                              <m:r>
                                <a:rPr lang="pt-BR" i="1">
                                  <a:latin typeface="Cambria Math"/>
                                </a:rPr>
                                <m:t>𝑛</m:t>
                              </m:r>
                            </m:sub>
                          </m:sSub>
                        </m:num>
                        <m:den>
                          <m:sSub>
                            <m:sSubPr>
                              <m:ctrlPr>
                                <a:rPr lang="pt-BR" i="1">
                                  <a:latin typeface="Cambria Math"/>
                                </a:rPr>
                              </m:ctrlPr>
                            </m:sSubPr>
                            <m:e>
                              <m:r>
                                <a:rPr lang="pt-BR" i="1">
                                  <a:latin typeface="Cambria Math"/>
                                </a:rPr>
                                <m:t>∆</m:t>
                              </m:r>
                              <m:r>
                                <a:rPr lang="pt-BR" i="1">
                                  <a:latin typeface="Cambria Math"/>
                                </a:rPr>
                                <m:t>𝑠</m:t>
                              </m:r>
                            </m:e>
                            <m:sub>
                              <m:r>
                                <a:rPr lang="pt-BR" i="1">
                                  <a:latin typeface="Cambria Math"/>
                                </a:rPr>
                                <m:t>1</m:t>
                              </m:r>
                            </m:sub>
                          </m:sSub>
                        </m:den>
                      </m:f>
                      <m:r>
                        <a:rPr lang="pt-BR" i="1">
                          <a:latin typeface="Cambria Math"/>
                        </a:rPr>
                        <m:t>=2</m:t>
                      </m:r>
                      <m:r>
                        <a:rPr lang="pt-BR" i="1">
                          <a:latin typeface="Cambria Math"/>
                        </a:rPr>
                        <m:t>𝑛</m:t>
                      </m:r>
                      <m:r>
                        <a:rPr lang="pt-BR" i="1">
                          <a:latin typeface="Cambria Math"/>
                        </a:rPr>
                        <m:t>−1</m:t>
                      </m:r>
                    </m:oMath>
                  </m:oMathPara>
                </a14:m>
                <a:endParaRPr lang="pt-BR" dirty="0"/>
              </a:p>
            </p:txBody>
          </p:sp>
        </mc:Choice>
        <mc:Fallback xmlns="">
          <p:sp>
            <p:nvSpPr>
              <p:cNvPr id="3" name="Retângulo 2"/>
              <p:cNvSpPr>
                <a:spLocks noRot="1" noChangeAspect="1" noMove="1" noResize="1" noEditPoints="1" noAdjustHandles="1" noChangeArrowheads="1" noChangeShapeType="1" noTextEdit="1"/>
              </p:cNvSpPr>
              <p:nvPr/>
            </p:nvSpPr>
            <p:spPr>
              <a:xfrm>
                <a:off x="4571999" y="2996952"/>
                <a:ext cx="4361835" cy="658065"/>
              </a:xfrm>
              <a:prstGeom prst="rect">
                <a:avLst/>
              </a:prstGeom>
              <a:blipFill rotWithShape="1">
                <a:blip r:embed="rId5"/>
                <a:stretch>
                  <a:fillRect/>
                </a:stretch>
              </a:blipFill>
            </p:spPr>
            <p:txBody>
              <a:bodyPr/>
              <a:lstStyle/>
              <a:p>
                <a:r>
                  <a:rPr lang="pt-BR">
                    <a:noFill/>
                  </a:rPr>
                  <a:t> </a:t>
                </a:r>
              </a:p>
            </p:txBody>
          </p:sp>
        </mc:Fallback>
      </mc:AlternateContent>
    </p:spTree>
    <p:extLst>
      <p:ext uri="{BB962C8B-B14F-4D97-AF65-F5344CB8AC3E}">
        <p14:creationId xmlns:p14="http://schemas.microsoft.com/office/powerpoint/2010/main" val="1896757575"/>
      </p:ext>
    </p:extLst>
  </p:cSld>
  <p:clrMapOvr>
    <a:masterClrMapping/>
  </p:clrMapOvr>
  <p:timing>
    <p:tnLst>
      <p:par>
        <p:cTn id="1" dur="indefinite" restart="never" nodeType="tmRoot"/>
      </p:par>
    </p:tn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8560" y="1484784"/>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4427984" y="1700808"/>
            <a:ext cx="4968552" cy="923330"/>
          </a:xfrm>
          <a:prstGeom prst="rect">
            <a:avLst/>
          </a:prstGeom>
          <a:noFill/>
        </p:spPr>
        <p:txBody>
          <a:bodyPr wrap="square" rtlCol="0">
            <a:spAutoFit/>
          </a:bodyPr>
          <a:lstStyle/>
          <a:p>
            <a:r>
              <a:rPr lang="pt-BR" dirty="0"/>
              <a:t>P</a:t>
            </a:r>
            <a:r>
              <a:rPr lang="pt-BR" dirty="0" smtClean="0"/>
              <a:t>odemos concluir </a:t>
            </a:r>
            <a:r>
              <a:rPr lang="pt-BR" dirty="0"/>
              <a:t>que </a:t>
            </a:r>
            <a:r>
              <a:rPr lang="pt-BR" dirty="0" smtClean="0"/>
              <a:t>seus </a:t>
            </a:r>
            <a:r>
              <a:rPr lang="pt-BR" dirty="0"/>
              <a:t>deslocamentos estão </a:t>
            </a:r>
            <a:r>
              <a:rPr lang="pt-BR" dirty="0" smtClean="0"/>
              <a:t>em  proporção </a:t>
            </a:r>
            <a:r>
              <a:rPr lang="pt-BR" dirty="0"/>
              <a:t>com os números ímpares a partir  </a:t>
            </a:r>
            <a:r>
              <a:rPr lang="pt-BR" dirty="0" smtClean="0"/>
              <a:t>da unidade:</a:t>
            </a:r>
          </a:p>
        </p:txBody>
      </p:sp>
      <mc:AlternateContent xmlns:mc="http://schemas.openxmlformats.org/markup-compatibility/2006" xmlns:a14="http://schemas.microsoft.com/office/drawing/2010/main">
        <mc:Choice Requires="a14">
          <p:sp>
            <p:nvSpPr>
              <p:cNvPr id="3" name="Retângulo 2"/>
              <p:cNvSpPr/>
              <p:nvPr/>
            </p:nvSpPr>
            <p:spPr>
              <a:xfrm>
                <a:off x="4571999" y="2996952"/>
                <a:ext cx="4361835" cy="6580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pt-BR" i="1">
                              <a:latin typeface="Cambria Math"/>
                            </a:rPr>
                          </m:ctrlPr>
                        </m:fPr>
                        <m:num>
                          <m:sSub>
                            <m:sSubPr>
                              <m:ctrlPr>
                                <a:rPr lang="pt-BR" i="1">
                                  <a:latin typeface="Cambria Math"/>
                                </a:rPr>
                              </m:ctrlPr>
                            </m:sSubPr>
                            <m:e>
                              <m:r>
                                <a:rPr lang="pt-BR" i="1">
                                  <a:latin typeface="Cambria Math"/>
                                </a:rPr>
                                <m:t>∆</m:t>
                              </m:r>
                              <m:r>
                                <a:rPr lang="pt-BR" i="1">
                                  <a:latin typeface="Cambria Math"/>
                                </a:rPr>
                                <m:t>𝑠</m:t>
                              </m:r>
                            </m:e>
                            <m:sub>
                              <m:r>
                                <a:rPr lang="pt-BR" i="1">
                                  <a:latin typeface="Cambria Math"/>
                                </a:rPr>
                                <m:t>1</m:t>
                              </m:r>
                            </m:sub>
                          </m:sSub>
                        </m:num>
                        <m:den>
                          <m:sSub>
                            <m:sSubPr>
                              <m:ctrlPr>
                                <a:rPr lang="pt-BR" i="1">
                                  <a:latin typeface="Cambria Math"/>
                                </a:rPr>
                              </m:ctrlPr>
                            </m:sSubPr>
                            <m:e>
                              <m:r>
                                <a:rPr lang="pt-BR" i="1">
                                  <a:latin typeface="Cambria Math"/>
                                </a:rPr>
                                <m:t>∆</m:t>
                              </m:r>
                              <m:r>
                                <a:rPr lang="pt-BR" i="1">
                                  <a:latin typeface="Cambria Math"/>
                                </a:rPr>
                                <m:t>𝑠</m:t>
                              </m:r>
                            </m:e>
                            <m:sub>
                              <m:r>
                                <a:rPr lang="pt-BR" i="1">
                                  <a:latin typeface="Cambria Math"/>
                                </a:rPr>
                                <m:t>1</m:t>
                              </m:r>
                            </m:sub>
                          </m:sSub>
                        </m:den>
                      </m:f>
                      <m:r>
                        <a:rPr lang="pt-BR" i="1">
                          <a:latin typeface="Cambria Math"/>
                        </a:rPr>
                        <m:t>=1, </m:t>
                      </m:r>
                      <m:f>
                        <m:fPr>
                          <m:ctrlPr>
                            <a:rPr lang="pt-BR" i="1">
                              <a:latin typeface="Cambria Math"/>
                            </a:rPr>
                          </m:ctrlPr>
                        </m:fPr>
                        <m:num>
                          <m:sSub>
                            <m:sSubPr>
                              <m:ctrlPr>
                                <a:rPr lang="pt-BR" i="1">
                                  <a:latin typeface="Cambria Math"/>
                                </a:rPr>
                              </m:ctrlPr>
                            </m:sSubPr>
                            <m:e>
                              <m:r>
                                <a:rPr lang="pt-BR" i="1">
                                  <a:latin typeface="Cambria Math"/>
                                </a:rPr>
                                <m:t>∆</m:t>
                              </m:r>
                              <m:r>
                                <a:rPr lang="pt-BR" i="1">
                                  <a:latin typeface="Cambria Math"/>
                                </a:rPr>
                                <m:t>𝑠</m:t>
                              </m:r>
                            </m:e>
                            <m:sub>
                              <m:r>
                                <a:rPr lang="pt-BR" i="1">
                                  <a:latin typeface="Cambria Math"/>
                                </a:rPr>
                                <m:t>2</m:t>
                              </m:r>
                            </m:sub>
                          </m:sSub>
                        </m:num>
                        <m:den>
                          <m:sSub>
                            <m:sSubPr>
                              <m:ctrlPr>
                                <a:rPr lang="pt-BR" i="1">
                                  <a:latin typeface="Cambria Math"/>
                                </a:rPr>
                              </m:ctrlPr>
                            </m:sSubPr>
                            <m:e>
                              <m:r>
                                <a:rPr lang="pt-BR" i="1">
                                  <a:latin typeface="Cambria Math"/>
                                </a:rPr>
                                <m:t>∆</m:t>
                              </m:r>
                              <m:r>
                                <a:rPr lang="pt-BR" i="1">
                                  <a:latin typeface="Cambria Math"/>
                                </a:rPr>
                                <m:t>𝑠</m:t>
                              </m:r>
                            </m:e>
                            <m:sub>
                              <m:r>
                                <a:rPr lang="pt-BR" i="1">
                                  <a:latin typeface="Cambria Math"/>
                                </a:rPr>
                                <m:t>1</m:t>
                              </m:r>
                            </m:sub>
                          </m:sSub>
                        </m:den>
                      </m:f>
                      <m:r>
                        <a:rPr lang="pt-BR" i="1">
                          <a:latin typeface="Cambria Math"/>
                        </a:rPr>
                        <m:t>=3,</m:t>
                      </m:r>
                      <m:f>
                        <m:fPr>
                          <m:ctrlPr>
                            <a:rPr lang="pt-BR" i="1">
                              <a:latin typeface="Cambria Math"/>
                            </a:rPr>
                          </m:ctrlPr>
                        </m:fPr>
                        <m:num>
                          <m:sSub>
                            <m:sSubPr>
                              <m:ctrlPr>
                                <a:rPr lang="pt-BR" i="1">
                                  <a:latin typeface="Cambria Math"/>
                                </a:rPr>
                              </m:ctrlPr>
                            </m:sSubPr>
                            <m:e>
                              <m:r>
                                <a:rPr lang="pt-BR" i="1">
                                  <a:latin typeface="Cambria Math"/>
                                </a:rPr>
                                <m:t>∆</m:t>
                              </m:r>
                              <m:r>
                                <a:rPr lang="pt-BR" i="1">
                                  <a:latin typeface="Cambria Math"/>
                                </a:rPr>
                                <m:t>𝑠</m:t>
                              </m:r>
                            </m:e>
                            <m:sub>
                              <m:r>
                                <a:rPr lang="pt-BR" i="1">
                                  <a:latin typeface="Cambria Math"/>
                                </a:rPr>
                                <m:t>3</m:t>
                              </m:r>
                            </m:sub>
                          </m:sSub>
                        </m:num>
                        <m:den>
                          <m:sSub>
                            <m:sSubPr>
                              <m:ctrlPr>
                                <a:rPr lang="pt-BR" i="1">
                                  <a:latin typeface="Cambria Math"/>
                                </a:rPr>
                              </m:ctrlPr>
                            </m:sSubPr>
                            <m:e>
                              <m:r>
                                <a:rPr lang="pt-BR" i="1">
                                  <a:latin typeface="Cambria Math"/>
                                </a:rPr>
                                <m:t>∆</m:t>
                              </m:r>
                              <m:r>
                                <a:rPr lang="pt-BR" i="1">
                                  <a:latin typeface="Cambria Math"/>
                                </a:rPr>
                                <m:t>𝑠</m:t>
                              </m:r>
                            </m:e>
                            <m:sub>
                              <m:r>
                                <a:rPr lang="pt-BR" i="1">
                                  <a:latin typeface="Cambria Math"/>
                                </a:rPr>
                                <m:t>1</m:t>
                              </m:r>
                            </m:sub>
                          </m:sSub>
                        </m:den>
                      </m:f>
                      <m:r>
                        <a:rPr lang="pt-BR" i="1">
                          <a:latin typeface="Cambria Math"/>
                        </a:rPr>
                        <m:t>=5… </m:t>
                      </m:r>
                      <m:f>
                        <m:fPr>
                          <m:ctrlPr>
                            <a:rPr lang="pt-BR" i="1">
                              <a:latin typeface="Cambria Math"/>
                            </a:rPr>
                          </m:ctrlPr>
                        </m:fPr>
                        <m:num>
                          <m:sSub>
                            <m:sSubPr>
                              <m:ctrlPr>
                                <a:rPr lang="pt-BR" i="1">
                                  <a:latin typeface="Cambria Math"/>
                                </a:rPr>
                              </m:ctrlPr>
                            </m:sSubPr>
                            <m:e>
                              <m:r>
                                <a:rPr lang="pt-BR" i="1">
                                  <a:latin typeface="Cambria Math"/>
                                </a:rPr>
                                <m:t>∆</m:t>
                              </m:r>
                              <m:r>
                                <a:rPr lang="pt-BR" i="1">
                                  <a:latin typeface="Cambria Math"/>
                                </a:rPr>
                                <m:t>𝑠</m:t>
                              </m:r>
                            </m:e>
                            <m:sub>
                              <m:r>
                                <a:rPr lang="pt-BR" i="1">
                                  <a:latin typeface="Cambria Math"/>
                                </a:rPr>
                                <m:t>𝑛</m:t>
                              </m:r>
                            </m:sub>
                          </m:sSub>
                        </m:num>
                        <m:den>
                          <m:sSub>
                            <m:sSubPr>
                              <m:ctrlPr>
                                <a:rPr lang="pt-BR" i="1">
                                  <a:latin typeface="Cambria Math"/>
                                </a:rPr>
                              </m:ctrlPr>
                            </m:sSubPr>
                            <m:e>
                              <m:r>
                                <a:rPr lang="pt-BR" i="1">
                                  <a:latin typeface="Cambria Math"/>
                                </a:rPr>
                                <m:t>∆</m:t>
                              </m:r>
                              <m:r>
                                <a:rPr lang="pt-BR" i="1">
                                  <a:latin typeface="Cambria Math"/>
                                </a:rPr>
                                <m:t>𝑠</m:t>
                              </m:r>
                            </m:e>
                            <m:sub>
                              <m:r>
                                <a:rPr lang="pt-BR" i="1">
                                  <a:latin typeface="Cambria Math"/>
                                </a:rPr>
                                <m:t>1</m:t>
                              </m:r>
                            </m:sub>
                          </m:sSub>
                        </m:den>
                      </m:f>
                      <m:r>
                        <a:rPr lang="pt-BR" i="1">
                          <a:latin typeface="Cambria Math"/>
                        </a:rPr>
                        <m:t>=2</m:t>
                      </m:r>
                      <m:r>
                        <a:rPr lang="pt-BR" i="1">
                          <a:latin typeface="Cambria Math"/>
                        </a:rPr>
                        <m:t>𝑛</m:t>
                      </m:r>
                      <m:r>
                        <a:rPr lang="pt-BR" i="1">
                          <a:latin typeface="Cambria Math"/>
                        </a:rPr>
                        <m:t>−1</m:t>
                      </m:r>
                    </m:oMath>
                  </m:oMathPara>
                </a14:m>
                <a:endParaRPr lang="pt-BR" dirty="0"/>
              </a:p>
            </p:txBody>
          </p:sp>
        </mc:Choice>
        <mc:Fallback xmlns="">
          <p:sp>
            <p:nvSpPr>
              <p:cNvPr id="3" name="Retângulo 2"/>
              <p:cNvSpPr>
                <a:spLocks noRot="1" noChangeAspect="1" noMove="1" noResize="1" noEditPoints="1" noAdjustHandles="1" noChangeArrowheads="1" noChangeShapeType="1" noTextEdit="1"/>
              </p:cNvSpPr>
              <p:nvPr/>
            </p:nvSpPr>
            <p:spPr>
              <a:xfrm>
                <a:off x="4571999" y="2996952"/>
                <a:ext cx="4361835" cy="658065"/>
              </a:xfrm>
              <a:prstGeom prst="rect">
                <a:avLst/>
              </a:prstGeom>
              <a:blipFill rotWithShape="1">
                <a:blip r:embed="rId5"/>
                <a:stretch>
                  <a:fillRect/>
                </a:stretch>
              </a:blipFill>
            </p:spPr>
            <p:txBody>
              <a:bodyPr/>
              <a:lstStyle/>
              <a:p>
                <a:r>
                  <a:rPr lang="pt-BR">
                    <a:noFill/>
                  </a:rPr>
                  <a:t> </a:t>
                </a:r>
              </a:p>
            </p:txBody>
          </p:sp>
        </mc:Fallback>
      </mc:AlternateContent>
      <p:sp>
        <p:nvSpPr>
          <p:cNvPr id="8" name="CaixaDeTexto 7"/>
          <p:cNvSpPr txBox="1"/>
          <p:nvPr/>
        </p:nvSpPr>
        <p:spPr>
          <a:xfrm>
            <a:off x="5940152" y="4149080"/>
            <a:ext cx="1091966" cy="369332"/>
          </a:xfrm>
          <a:prstGeom prst="rect">
            <a:avLst/>
          </a:prstGeom>
          <a:noFill/>
        </p:spPr>
        <p:txBody>
          <a:bodyPr wrap="none" rtlCol="0">
            <a:spAutoFit/>
          </a:bodyPr>
          <a:lstStyle/>
          <a:p>
            <a:r>
              <a:rPr lang="pt-BR" dirty="0" smtClean="0"/>
              <a:t>Ou ainda:</a:t>
            </a:r>
          </a:p>
        </p:txBody>
      </p:sp>
    </p:spTree>
    <p:extLst>
      <p:ext uri="{BB962C8B-B14F-4D97-AF65-F5344CB8AC3E}">
        <p14:creationId xmlns:p14="http://schemas.microsoft.com/office/powerpoint/2010/main" val="1685916193"/>
      </p:ext>
    </p:extLst>
  </p:cSld>
  <p:clrMapOvr>
    <a:masterClrMapping/>
  </p:clrMapOvr>
  <p:timing>
    <p:tnLst>
      <p:par>
        <p:cTn id="1" dur="indefinite" restart="never" nodeType="tmRoot"/>
      </p:par>
    </p:tn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8560" y="1484784"/>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4427984" y="1700808"/>
            <a:ext cx="4968552" cy="923330"/>
          </a:xfrm>
          <a:prstGeom prst="rect">
            <a:avLst/>
          </a:prstGeom>
          <a:noFill/>
        </p:spPr>
        <p:txBody>
          <a:bodyPr wrap="square" rtlCol="0">
            <a:spAutoFit/>
          </a:bodyPr>
          <a:lstStyle/>
          <a:p>
            <a:r>
              <a:rPr lang="pt-BR" dirty="0"/>
              <a:t>P</a:t>
            </a:r>
            <a:r>
              <a:rPr lang="pt-BR" dirty="0" smtClean="0"/>
              <a:t>odemos concluir </a:t>
            </a:r>
            <a:r>
              <a:rPr lang="pt-BR" dirty="0"/>
              <a:t>que </a:t>
            </a:r>
            <a:r>
              <a:rPr lang="pt-BR" dirty="0" smtClean="0"/>
              <a:t>seus </a:t>
            </a:r>
            <a:r>
              <a:rPr lang="pt-BR" dirty="0"/>
              <a:t>deslocamentos estão </a:t>
            </a:r>
            <a:r>
              <a:rPr lang="pt-BR" dirty="0" smtClean="0"/>
              <a:t>em  proporção </a:t>
            </a:r>
            <a:r>
              <a:rPr lang="pt-BR" dirty="0"/>
              <a:t>com os números ímpares a partir  </a:t>
            </a:r>
            <a:r>
              <a:rPr lang="pt-BR" dirty="0" smtClean="0"/>
              <a:t>da unidade:</a:t>
            </a:r>
          </a:p>
        </p:txBody>
      </p:sp>
      <mc:AlternateContent xmlns:mc="http://schemas.openxmlformats.org/markup-compatibility/2006" xmlns:a14="http://schemas.microsoft.com/office/drawing/2010/main">
        <mc:Choice Requires="a14">
          <p:sp>
            <p:nvSpPr>
              <p:cNvPr id="3" name="Retângulo 2"/>
              <p:cNvSpPr/>
              <p:nvPr/>
            </p:nvSpPr>
            <p:spPr>
              <a:xfrm>
                <a:off x="4571999" y="2996952"/>
                <a:ext cx="4361835" cy="6580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pt-BR" i="1">
                              <a:latin typeface="Cambria Math"/>
                            </a:rPr>
                          </m:ctrlPr>
                        </m:fPr>
                        <m:num>
                          <m:sSub>
                            <m:sSubPr>
                              <m:ctrlPr>
                                <a:rPr lang="pt-BR" i="1">
                                  <a:latin typeface="Cambria Math"/>
                                </a:rPr>
                              </m:ctrlPr>
                            </m:sSubPr>
                            <m:e>
                              <m:r>
                                <a:rPr lang="pt-BR" i="1">
                                  <a:latin typeface="Cambria Math"/>
                                </a:rPr>
                                <m:t>∆</m:t>
                              </m:r>
                              <m:r>
                                <a:rPr lang="pt-BR" i="1">
                                  <a:latin typeface="Cambria Math"/>
                                </a:rPr>
                                <m:t>𝑠</m:t>
                              </m:r>
                            </m:e>
                            <m:sub>
                              <m:r>
                                <a:rPr lang="pt-BR" i="1">
                                  <a:latin typeface="Cambria Math"/>
                                </a:rPr>
                                <m:t>1</m:t>
                              </m:r>
                            </m:sub>
                          </m:sSub>
                        </m:num>
                        <m:den>
                          <m:sSub>
                            <m:sSubPr>
                              <m:ctrlPr>
                                <a:rPr lang="pt-BR" i="1">
                                  <a:latin typeface="Cambria Math"/>
                                </a:rPr>
                              </m:ctrlPr>
                            </m:sSubPr>
                            <m:e>
                              <m:r>
                                <a:rPr lang="pt-BR" i="1">
                                  <a:latin typeface="Cambria Math"/>
                                </a:rPr>
                                <m:t>∆</m:t>
                              </m:r>
                              <m:r>
                                <a:rPr lang="pt-BR" i="1">
                                  <a:latin typeface="Cambria Math"/>
                                </a:rPr>
                                <m:t>𝑠</m:t>
                              </m:r>
                            </m:e>
                            <m:sub>
                              <m:r>
                                <a:rPr lang="pt-BR" i="1">
                                  <a:latin typeface="Cambria Math"/>
                                </a:rPr>
                                <m:t>1</m:t>
                              </m:r>
                            </m:sub>
                          </m:sSub>
                        </m:den>
                      </m:f>
                      <m:r>
                        <a:rPr lang="pt-BR" i="1">
                          <a:latin typeface="Cambria Math"/>
                        </a:rPr>
                        <m:t>=1, </m:t>
                      </m:r>
                      <m:f>
                        <m:fPr>
                          <m:ctrlPr>
                            <a:rPr lang="pt-BR" i="1">
                              <a:latin typeface="Cambria Math"/>
                            </a:rPr>
                          </m:ctrlPr>
                        </m:fPr>
                        <m:num>
                          <m:sSub>
                            <m:sSubPr>
                              <m:ctrlPr>
                                <a:rPr lang="pt-BR" i="1">
                                  <a:latin typeface="Cambria Math"/>
                                </a:rPr>
                              </m:ctrlPr>
                            </m:sSubPr>
                            <m:e>
                              <m:r>
                                <a:rPr lang="pt-BR" i="1">
                                  <a:latin typeface="Cambria Math"/>
                                </a:rPr>
                                <m:t>∆</m:t>
                              </m:r>
                              <m:r>
                                <a:rPr lang="pt-BR" i="1">
                                  <a:latin typeface="Cambria Math"/>
                                </a:rPr>
                                <m:t>𝑠</m:t>
                              </m:r>
                            </m:e>
                            <m:sub>
                              <m:r>
                                <a:rPr lang="pt-BR" i="1">
                                  <a:latin typeface="Cambria Math"/>
                                </a:rPr>
                                <m:t>2</m:t>
                              </m:r>
                            </m:sub>
                          </m:sSub>
                        </m:num>
                        <m:den>
                          <m:sSub>
                            <m:sSubPr>
                              <m:ctrlPr>
                                <a:rPr lang="pt-BR" i="1">
                                  <a:latin typeface="Cambria Math"/>
                                </a:rPr>
                              </m:ctrlPr>
                            </m:sSubPr>
                            <m:e>
                              <m:r>
                                <a:rPr lang="pt-BR" i="1">
                                  <a:latin typeface="Cambria Math"/>
                                </a:rPr>
                                <m:t>∆</m:t>
                              </m:r>
                              <m:r>
                                <a:rPr lang="pt-BR" i="1">
                                  <a:latin typeface="Cambria Math"/>
                                </a:rPr>
                                <m:t>𝑠</m:t>
                              </m:r>
                            </m:e>
                            <m:sub>
                              <m:r>
                                <a:rPr lang="pt-BR" i="1">
                                  <a:latin typeface="Cambria Math"/>
                                </a:rPr>
                                <m:t>1</m:t>
                              </m:r>
                            </m:sub>
                          </m:sSub>
                        </m:den>
                      </m:f>
                      <m:r>
                        <a:rPr lang="pt-BR" i="1">
                          <a:latin typeface="Cambria Math"/>
                        </a:rPr>
                        <m:t>=3,</m:t>
                      </m:r>
                      <m:f>
                        <m:fPr>
                          <m:ctrlPr>
                            <a:rPr lang="pt-BR" i="1">
                              <a:latin typeface="Cambria Math"/>
                            </a:rPr>
                          </m:ctrlPr>
                        </m:fPr>
                        <m:num>
                          <m:sSub>
                            <m:sSubPr>
                              <m:ctrlPr>
                                <a:rPr lang="pt-BR" i="1">
                                  <a:latin typeface="Cambria Math"/>
                                </a:rPr>
                              </m:ctrlPr>
                            </m:sSubPr>
                            <m:e>
                              <m:r>
                                <a:rPr lang="pt-BR" i="1">
                                  <a:latin typeface="Cambria Math"/>
                                </a:rPr>
                                <m:t>∆</m:t>
                              </m:r>
                              <m:r>
                                <a:rPr lang="pt-BR" i="1">
                                  <a:latin typeface="Cambria Math"/>
                                </a:rPr>
                                <m:t>𝑠</m:t>
                              </m:r>
                            </m:e>
                            <m:sub>
                              <m:r>
                                <a:rPr lang="pt-BR" i="1">
                                  <a:latin typeface="Cambria Math"/>
                                </a:rPr>
                                <m:t>3</m:t>
                              </m:r>
                            </m:sub>
                          </m:sSub>
                        </m:num>
                        <m:den>
                          <m:sSub>
                            <m:sSubPr>
                              <m:ctrlPr>
                                <a:rPr lang="pt-BR" i="1">
                                  <a:latin typeface="Cambria Math"/>
                                </a:rPr>
                              </m:ctrlPr>
                            </m:sSubPr>
                            <m:e>
                              <m:r>
                                <a:rPr lang="pt-BR" i="1">
                                  <a:latin typeface="Cambria Math"/>
                                </a:rPr>
                                <m:t>∆</m:t>
                              </m:r>
                              <m:r>
                                <a:rPr lang="pt-BR" i="1">
                                  <a:latin typeface="Cambria Math"/>
                                </a:rPr>
                                <m:t>𝑠</m:t>
                              </m:r>
                            </m:e>
                            <m:sub>
                              <m:r>
                                <a:rPr lang="pt-BR" i="1">
                                  <a:latin typeface="Cambria Math"/>
                                </a:rPr>
                                <m:t>1</m:t>
                              </m:r>
                            </m:sub>
                          </m:sSub>
                        </m:den>
                      </m:f>
                      <m:r>
                        <a:rPr lang="pt-BR" i="1">
                          <a:latin typeface="Cambria Math"/>
                        </a:rPr>
                        <m:t>=5… </m:t>
                      </m:r>
                      <m:f>
                        <m:fPr>
                          <m:ctrlPr>
                            <a:rPr lang="pt-BR" i="1">
                              <a:latin typeface="Cambria Math"/>
                            </a:rPr>
                          </m:ctrlPr>
                        </m:fPr>
                        <m:num>
                          <m:sSub>
                            <m:sSubPr>
                              <m:ctrlPr>
                                <a:rPr lang="pt-BR" i="1">
                                  <a:latin typeface="Cambria Math"/>
                                </a:rPr>
                              </m:ctrlPr>
                            </m:sSubPr>
                            <m:e>
                              <m:r>
                                <a:rPr lang="pt-BR" i="1">
                                  <a:latin typeface="Cambria Math"/>
                                </a:rPr>
                                <m:t>∆</m:t>
                              </m:r>
                              <m:r>
                                <a:rPr lang="pt-BR" i="1">
                                  <a:latin typeface="Cambria Math"/>
                                </a:rPr>
                                <m:t>𝑠</m:t>
                              </m:r>
                            </m:e>
                            <m:sub>
                              <m:r>
                                <a:rPr lang="pt-BR" i="1">
                                  <a:latin typeface="Cambria Math"/>
                                </a:rPr>
                                <m:t>𝑛</m:t>
                              </m:r>
                            </m:sub>
                          </m:sSub>
                        </m:num>
                        <m:den>
                          <m:sSub>
                            <m:sSubPr>
                              <m:ctrlPr>
                                <a:rPr lang="pt-BR" i="1">
                                  <a:latin typeface="Cambria Math"/>
                                </a:rPr>
                              </m:ctrlPr>
                            </m:sSubPr>
                            <m:e>
                              <m:r>
                                <a:rPr lang="pt-BR" i="1">
                                  <a:latin typeface="Cambria Math"/>
                                </a:rPr>
                                <m:t>∆</m:t>
                              </m:r>
                              <m:r>
                                <a:rPr lang="pt-BR" i="1">
                                  <a:latin typeface="Cambria Math"/>
                                </a:rPr>
                                <m:t>𝑠</m:t>
                              </m:r>
                            </m:e>
                            <m:sub>
                              <m:r>
                                <a:rPr lang="pt-BR" i="1">
                                  <a:latin typeface="Cambria Math"/>
                                </a:rPr>
                                <m:t>1</m:t>
                              </m:r>
                            </m:sub>
                          </m:sSub>
                        </m:den>
                      </m:f>
                      <m:r>
                        <a:rPr lang="pt-BR" i="1">
                          <a:latin typeface="Cambria Math"/>
                        </a:rPr>
                        <m:t>=2</m:t>
                      </m:r>
                      <m:r>
                        <a:rPr lang="pt-BR" i="1">
                          <a:latin typeface="Cambria Math"/>
                        </a:rPr>
                        <m:t>𝑛</m:t>
                      </m:r>
                      <m:r>
                        <a:rPr lang="pt-BR" i="1">
                          <a:latin typeface="Cambria Math"/>
                        </a:rPr>
                        <m:t>−1</m:t>
                      </m:r>
                    </m:oMath>
                  </m:oMathPara>
                </a14:m>
                <a:endParaRPr lang="pt-BR" dirty="0"/>
              </a:p>
            </p:txBody>
          </p:sp>
        </mc:Choice>
        <mc:Fallback xmlns="">
          <p:sp>
            <p:nvSpPr>
              <p:cNvPr id="3" name="Retângulo 2"/>
              <p:cNvSpPr>
                <a:spLocks noRot="1" noChangeAspect="1" noMove="1" noResize="1" noEditPoints="1" noAdjustHandles="1" noChangeArrowheads="1" noChangeShapeType="1" noTextEdit="1"/>
              </p:cNvSpPr>
              <p:nvPr/>
            </p:nvSpPr>
            <p:spPr>
              <a:xfrm>
                <a:off x="4571999" y="2996952"/>
                <a:ext cx="4361835" cy="658065"/>
              </a:xfrm>
              <a:prstGeom prst="rect">
                <a:avLst/>
              </a:prstGeom>
              <a:blipFill rotWithShape="1">
                <a:blip r:embed="rId5"/>
                <a:stretch>
                  <a:fillRect/>
                </a:stretch>
              </a:blipFill>
            </p:spPr>
            <p:txBody>
              <a:bodyPr/>
              <a:lstStyle/>
              <a:p>
                <a:r>
                  <a:rPr lang="pt-BR">
                    <a:noFill/>
                  </a:rPr>
                  <a:t> </a:t>
                </a:r>
              </a:p>
            </p:txBody>
          </p:sp>
        </mc:Fallback>
      </mc:AlternateContent>
      <p:sp>
        <p:nvSpPr>
          <p:cNvPr id="8" name="CaixaDeTexto 7"/>
          <p:cNvSpPr txBox="1"/>
          <p:nvPr/>
        </p:nvSpPr>
        <p:spPr>
          <a:xfrm>
            <a:off x="5940152" y="4149080"/>
            <a:ext cx="1091966" cy="369332"/>
          </a:xfrm>
          <a:prstGeom prst="rect">
            <a:avLst/>
          </a:prstGeom>
          <a:noFill/>
        </p:spPr>
        <p:txBody>
          <a:bodyPr wrap="none" rtlCol="0">
            <a:spAutoFit/>
          </a:bodyPr>
          <a:lstStyle/>
          <a:p>
            <a:r>
              <a:rPr lang="pt-BR" dirty="0" smtClean="0"/>
              <a:t>Ou ainda:</a:t>
            </a:r>
          </a:p>
        </p:txBody>
      </p:sp>
      <mc:AlternateContent xmlns:mc="http://schemas.openxmlformats.org/markup-compatibility/2006" xmlns:a14="http://schemas.microsoft.com/office/drawing/2010/main">
        <mc:Choice Requires="a14">
          <p:sp>
            <p:nvSpPr>
              <p:cNvPr id="9" name="Retângulo 8"/>
              <p:cNvSpPr/>
              <p:nvPr/>
            </p:nvSpPr>
            <p:spPr>
              <a:xfrm>
                <a:off x="4691267" y="4797152"/>
                <a:ext cx="4441985" cy="6593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pt-BR" i="1">
                              <a:latin typeface="Cambria Math"/>
                            </a:rPr>
                          </m:ctrlPr>
                        </m:fPr>
                        <m:num>
                          <m:sSub>
                            <m:sSubPr>
                              <m:ctrlPr>
                                <a:rPr lang="pt-BR" i="1">
                                  <a:latin typeface="Cambria Math"/>
                                </a:rPr>
                              </m:ctrlPr>
                            </m:sSubPr>
                            <m:e>
                              <m:r>
                                <a:rPr lang="pt-BR" i="1">
                                  <a:latin typeface="Cambria Math"/>
                                </a:rPr>
                                <m:t>𝑣</m:t>
                              </m:r>
                            </m:e>
                            <m:sub>
                              <m:r>
                                <a:rPr lang="pt-BR" i="1">
                                  <a:latin typeface="Cambria Math"/>
                                </a:rPr>
                                <m:t>𝑚</m:t>
                              </m:r>
                              <m:r>
                                <a:rPr lang="pt-BR" i="1">
                                  <a:latin typeface="Cambria Math"/>
                                </a:rPr>
                                <m:t>1</m:t>
                              </m:r>
                            </m:sub>
                          </m:sSub>
                        </m:num>
                        <m:den>
                          <m:sSub>
                            <m:sSubPr>
                              <m:ctrlPr>
                                <a:rPr lang="pt-BR" i="1">
                                  <a:latin typeface="Cambria Math"/>
                                </a:rPr>
                              </m:ctrlPr>
                            </m:sSubPr>
                            <m:e>
                              <m:r>
                                <a:rPr lang="pt-BR" i="1">
                                  <a:latin typeface="Cambria Math"/>
                                </a:rPr>
                                <m:t>𝑣</m:t>
                              </m:r>
                            </m:e>
                            <m:sub>
                              <m:r>
                                <a:rPr lang="pt-BR" i="1">
                                  <a:latin typeface="Cambria Math"/>
                                </a:rPr>
                                <m:t>𝑚</m:t>
                              </m:r>
                              <m:r>
                                <a:rPr lang="pt-BR" i="1">
                                  <a:latin typeface="Cambria Math"/>
                                </a:rPr>
                                <m:t>1</m:t>
                              </m:r>
                            </m:sub>
                          </m:sSub>
                        </m:den>
                      </m:f>
                      <m:r>
                        <a:rPr lang="pt-BR" i="1">
                          <a:latin typeface="Cambria Math"/>
                        </a:rPr>
                        <m:t>=1, </m:t>
                      </m:r>
                      <m:f>
                        <m:fPr>
                          <m:ctrlPr>
                            <a:rPr lang="pt-BR" i="1">
                              <a:latin typeface="Cambria Math"/>
                            </a:rPr>
                          </m:ctrlPr>
                        </m:fPr>
                        <m:num>
                          <m:sSub>
                            <m:sSubPr>
                              <m:ctrlPr>
                                <a:rPr lang="pt-BR" i="1">
                                  <a:latin typeface="Cambria Math"/>
                                </a:rPr>
                              </m:ctrlPr>
                            </m:sSubPr>
                            <m:e>
                              <m:r>
                                <a:rPr lang="pt-BR" i="1">
                                  <a:latin typeface="Cambria Math"/>
                                </a:rPr>
                                <m:t>𝑣</m:t>
                              </m:r>
                            </m:e>
                            <m:sub>
                              <m:r>
                                <a:rPr lang="pt-BR" i="1">
                                  <a:latin typeface="Cambria Math"/>
                                </a:rPr>
                                <m:t>𝑚</m:t>
                              </m:r>
                              <m:r>
                                <a:rPr lang="pt-BR" i="1">
                                  <a:latin typeface="Cambria Math"/>
                                </a:rPr>
                                <m:t>2</m:t>
                              </m:r>
                            </m:sub>
                          </m:sSub>
                        </m:num>
                        <m:den>
                          <m:sSub>
                            <m:sSubPr>
                              <m:ctrlPr>
                                <a:rPr lang="pt-BR" i="1">
                                  <a:latin typeface="Cambria Math"/>
                                </a:rPr>
                              </m:ctrlPr>
                            </m:sSubPr>
                            <m:e>
                              <m:r>
                                <a:rPr lang="pt-BR" i="1">
                                  <a:latin typeface="Cambria Math"/>
                                </a:rPr>
                                <m:t>𝑣</m:t>
                              </m:r>
                            </m:e>
                            <m:sub>
                              <m:r>
                                <a:rPr lang="pt-BR" i="1">
                                  <a:latin typeface="Cambria Math"/>
                                </a:rPr>
                                <m:t>𝑚</m:t>
                              </m:r>
                              <m:r>
                                <a:rPr lang="pt-BR" i="1">
                                  <a:latin typeface="Cambria Math"/>
                                </a:rPr>
                                <m:t>1</m:t>
                              </m:r>
                            </m:sub>
                          </m:sSub>
                        </m:den>
                      </m:f>
                      <m:r>
                        <a:rPr lang="pt-BR" i="1">
                          <a:latin typeface="Cambria Math"/>
                        </a:rPr>
                        <m:t>=3,</m:t>
                      </m:r>
                      <m:f>
                        <m:fPr>
                          <m:ctrlPr>
                            <a:rPr lang="pt-BR" i="1">
                              <a:latin typeface="Cambria Math"/>
                            </a:rPr>
                          </m:ctrlPr>
                        </m:fPr>
                        <m:num>
                          <m:sSub>
                            <m:sSubPr>
                              <m:ctrlPr>
                                <a:rPr lang="pt-BR" i="1">
                                  <a:latin typeface="Cambria Math"/>
                                </a:rPr>
                              </m:ctrlPr>
                            </m:sSubPr>
                            <m:e>
                              <m:r>
                                <a:rPr lang="pt-BR" i="1">
                                  <a:latin typeface="Cambria Math"/>
                                </a:rPr>
                                <m:t>𝑣</m:t>
                              </m:r>
                            </m:e>
                            <m:sub>
                              <m:r>
                                <a:rPr lang="pt-BR" i="1">
                                  <a:latin typeface="Cambria Math"/>
                                </a:rPr>
                                <m:t>𝑚</m:t>
                              </m:r>
                              <m:r>
                                <a:rPr lang="pt-BR" i="1">
                                  <a:latin typeface="Cambria Math"/>
                                </a:rPr>
                                <m:t>3</m:t>
                              </m:r>
                            </m:sub>
                          </m:sSub>
                        </m:num>
                        <m:den>
                          <m:sSub>
                            <m:sSubPr>
                              <m:ctrlPr>
                                <a:rPr lang="pt-BR" i="1">
                                  <a:latin typeface="Cambria Math"/>
                                </a:rPr>
                              </m:ctrlPr>
                            </m:sSubPr>
                            <m:e>
                              <m:r>
                                <a:rPr lang="pt-BR" i="1">
                                  <a:latin typeface="Cambria Math"/>
                                </a:rPr>
                                <m:t>𝑣</m:t>
                              </m:r>
                            </m:e>
                            <m:sub>
                              <m:r>
                                <a:rPr lang="pt-BR" i="1">
                                  <a:latin typeface="Cambria Math"/>
                                </a:rPr>
                                <m:t>𝑚</m:t>
                              </m:r>
                              <m:r>
                                <a:rPr lang="pt-BR" i="1">
                                  <a:latin typeface="Cambria Math"/>
                                </a:rPr>
                                <m:t>1</m:t>
                              </m:r>
                            </m:sub>
                          </m:sSub>
                        </m:den>
                      </m:f>
                      <m:r>
                        <a:rPr lang="pt-BR" i="1">
                          <a:latin typeface="Cambria Math"/>
                        </a:rPr>
                        <m:t>=5… </m:t>
                      </m:r>
                      <m:f>
                        <m:fPr>
                          <m:ctrlPr>
                            <a:rPr lang="pt-BR" i="1">
                              <a:latin typeface="Cambria Math"/>
                            </a:rPr>
                          </m:ctrlPr>
                        </m:fPr>
                        <m:num>
                          <m:sSub>
                            <m:sSubPr>
                              <m:ctrlPr>
                                <a:rPr lang="pt-BR" i="1">
                                  <a:latin typeface="Cambria Math"/>
                                </a:rPr>
                              </m:ctrlPr>
                            </m:sSubPr>
                            <m:e>
                              <m:r>
                                <a:rPr lang="pt-BR" i="1">
                                  <a:latin typeface="Cambria Math"/>
                                </a:rPr>
                                <m:t>∆</m:t>
                              </m:r>
                              <m:r>
                                <a:rPr lang="pt-BR" i="1">
                                  <a:latin typeface="Cambria Math"/>
                                </a:rPr>
                                <m:t>𝑠</m:t>
                              </m:r>
                            </m:e>
                            <m:sub>
                              <m:r>
                                <a:rPr lang="pt-BR" i="1">
                                  <a:latin typeface="Cambria Math"/>
                                </a:rPr>
                                <m:t>𝑛</m:t>
                              </m:r>
                            </m:sub>
                          </m:sSub>
                        </m:num>
                        <m:den>
                          <m:sSub>
                            <m:sSubPr>
                              <m:ctrlPr>
                                <a:rPr lang="pt-BR" i="1">
                                  <a:latin typeface="Cambria Math"/>
                                </a:rPr>
                              </m:ctrlPr>
                            </m:sSubPr>
                            <m:e>
                              <m:r>
                                <a:rPr lang="pt-BR" i="1">
                                  <a:latin typeface="Cambria Math"/>
                                </a:rPr>
                                <m:t>𝑣</m:t>
                              </m:r>
                            </m:e>
                            <m:sub>
                              <m:r>
                                <a:rPr lang="pt-BR" i="1">
                                  <a:latin typeface="Cambria Math"/>
                                </a:rPr>
                                <m:t>𝑚</m:t>
                              </m:r>
                              <m:r>
                                <a:rPr lang="pt-BR" i="1">
                                  <a:latin typeface="Cambria Math"/>
                                </a:rPr>
                                <m:t>1</m:t>
                              </m:r>
                            </m:sub>
                          </m:sSub>
                        </m:den>
                      </m:f>
                      <m:r>
                        <a:rPr lang="pt-BR" i="1">
                          <a:latin typeface="Cambria Math"/>
                        </a:rPr>
                        <m:t>=2</m:t>
                      </m:r>
                      <m:r>
                        <a:rPr lang="pt-BR" i="1">
                          <a:latin typeface="Cambria Math"/>
                        </a:rPr>
                        <m:t>𝑛</m:t>
                      </m:r>
                      <m:r>
                        <a:rPr lang="pt-BR" i="1">
                          <a:latin typeface="Cambria Math"/>
                        </a:rPr>
                        <m:t>−1</m:t>
                      </m:r>
                    </m:oMath>
                  </m:oMathPara>
                </a14:m>
                <a:endParaRPr lang="pt-BR" dirty="0"/>
              </a:p>
            </p:txBody>
          </p:sp>
        </mc:Choice>
        <mc:Fallback xmlns="">
          <p:sp>
            <p:nvSpPr>
              <p:cNvPr id="9" name="Retângulo 8"/>
              <p:cNvSpPr>
                <a:spLocks noRot="1" noChangeAspect="1" noMove="1" noResize="1" noEditPoints="1" noAdjustHandles="1" noChangeArrowheads="1" noChangeShapeType="1" noTextEdit="1"/>
              </p:cNvSpPr>
              <p:nvPr/>
            </p:nvSpPr>
            <p:spPr>
              <a:xfrm>
                <a:off x="4691267" y="4797152"/>
                <a:ext cx="4441985" cy="659348"/>
              </a:xfrm>
              <a:prstGeom prst="rect">
                <a:avLst/>
              </a:prstGeom>
              <a:blipFill rotWithShape="1">
                <a:blip r:embed="rId6"/>
                <a:stretch>
                  <a:fillRect/>
                </a:stretch>
              </a:blipFill>
            </p:spPr>
            <p:txBody>
              <a:bodyPr/>
              <a:lstStyle/>
              <a:p>
                <a:r>
                  <a:rPr lang="pt-BR">
                    <a:noFill/>
                  </a:rPr>
                  <a:t> </a:t>
                </a:r>
              </a:p>
            </p:txBody>
          </p:sp>
        </mc:Fallback>
      </mc:AlternateContent>
    </p:spTree>
    <p:extLst>
      <p:ext uri="{BB962C8B-B14F-4D97-AF65-F5344CB8AC3E}">
        <p14:creationId xmlns:p14="http://schemas.microsoft.com/office/powerpoint/2010/main" val="3363283473"/>
      </p:ext>
    </p:extLst>
  </p:cSld>
  <p:clrMapOvr>
    <a:masterClrMapping/>
  </p:clrMapOvr>
  <p:timing>
    <p:tnLst>
      <p:par>
        <p:cTn id="1" dur="indefinite" restart="never" nodeType="tmRoot"/>
      </p:par>
    </p:tn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661822707"/>
      </p:ext>
    </p:extLst>
  </p:cSld>
  <p:clrMapOvr>
    <a:masterClrMapping/>
  </p:clrMapOvr>
  <p:timing>
    <p:tnLst>
      <p:par>
        <p:cTn id="1" dur="indefinite" restart="never" nodeType="tmRoot"/>
      </p:par>
    </p:tn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884741" y="5879503"/>
            <a:ext cx="7575691" cy="646331"/>
          </a:xfrm>
          <a:prstGeom prst="rect">
            <a:avLst/>
          </a:prstGeom>
          <a:noFill/>
        </p:spPr>
        <p:txBody>
          <a:bodyPr wrap="square" rtlCol="0">
            <a:spAutoFit/>
          </a:bodyPr>
          <a:lstStyle/>
          <a:p>
            <a:pPr algn="ctr"/>
            <a:r>
              <a:rPr lang="pt-BR" dirty="0"/>
              <a:t>Representação das </a:t>
            </a:r>
            <a:r>
              <a:rPr lang="pt-BR" dirty="0" smtClean="0"/>
              <a:t>velocidades médias </a:t>
            </a:r>
            <a:r>
              <a:rPr lang="pt-BR" dirty="0"/>
              <a:t>associadas a cada intervalo de tempo. Observe os incrementos iguais </a:t>
            </a:r>
            <a:r>
              <a:rPr lang="pt-BR" dirty="0" smtClean="0"/>
              <a:t>de velocidade </a:t>
            </a:r>
            <a:r>
              <a:rPr lang="pt-BR" dirty="0"/>
              <a:t>para intervalos de tempo iguais</a:t>
            </a:r>
            <a:r>
              <a:rPr lang="pt-BR" dirty="0" smtClean="0"/>
              <a:t>.</a:t>
            </a:r>
          </a:p>
        </p:txBody>
      </p:sp>
    </p:spTree>
    <p:extLst>
      <p:ext uri="{BB962C8B-B14F-4D97-AF65-F5344CB8AC3E}">
        <p14:creationId xmlns:p14="http://schemas.microsoft.com/office/powerpoint/2010/main" val="554625852"/>
      </p:ext>
    </p:extLst>
  </p:cSld>
  <p:clrMapOvr>
    <a:masterClrMapping/>
  </p:clrMapOvr>
  <p:timing>
    <p:tnLst>
      <p:par>
        <p:cTn id="1" dur="indefinite" restart="never" nodeType="tmRoot"/>
      </p:par>
    </p:tn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884741" y="5879503"/>
            <a:ext cx="7575691" cy="369332"/>
          </a:xfrm>
          <a:prstGeom prst="rect">
            <a:avLst/>
          </a:prstGeom>
          <a:noFill/>
        </p:spPr>
        <p:txBody>
          <a:bodyPr wrap="square" rtlCol="0">
            <a:spAutoFit/>
          </a:bodyPr>
          <a:lstStyle/>
          <a:p>
            <a:r>
              <a:rPr lang="pt-BR" dirty="0" smtClean="0"/>
              <a:t>        Marcação </a:t>
            </a:r>
            <a:r>
              <a:rPr lang="pt-BR" dirty="0"/>
              <a:t>dos pontos médios </a:t>
            </a:r>
            <a:r>
              <a:rPr lang="pt-BR" dirty="0" smtClean="0"/>
              <a:t>aritméticos das </a:t>
            </a:r>
            <a:r>
              <a:rPr lang="pt-BR" dirty="0"/>
              <a:t>velocidades </a:t>
            </a:r>
            <a:r>
              <a:rPr lang="pt-BR" dirty="0" smtClean="0"/>
              <a:t>médias.</a:t>
            </a:r>
          </a:p>
        </p:txBody>
      </p:sp>
    </p:spTree>
    <p:extLst>
      <p:ext uri="{BB962C8B-B14F-4D97-AF65-F5344CB8AC3E}">
        <p14:creationId xmlns:p14="http://schemas.microsoft.com/office/powerpoint/2010/main" val="3957301604"/>
      </p:ext>
    </p:extLst>
  </p:cSld>
  <p:clrMapOvr>
    <a:masterClrMapping/>
  </p:clrMapOvr>
  <p:timing>
    <p:tnLst>
      <p:par>
        <p:cTn id="1" dur="indefinite" restart="never" nodeType="tmRoot"/>
      </p:par>
    </p:tn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884741" y="5879503"/>
            <a:ext cx="7575691" cy="646331"/>
          </a:xfrm>
          <a:prstGeom prst="rect">
            <a:avLst/>
          </a:prstGeom>
          <a:noFill/>
        </p:spPr>
        <p:txBody>
          <a:bodyPr wrap="square" rtlCol="0">
            <a:spAutoFit/>
          </a:bodyPr>
          <a:lstStyle/>
          <a:p>
            <a:pPr algn="ctr"/>
            <a:r>
              <a:rPr lang="pt-BR" dirty="0"/>
              <a:t>Representação da </a:t>
            </a:r>
            <a:r>
              <a:rPr lang="pt-BR" dirty="0" smtClean="0"/>
              <a:t>velocidade média </a:t>
            </a:r>
            <a:r>
              <a:rPr lang="pt-BR" dirty="0"/>
              <a:t>e instantânea no instante médio aritmético da reta traçada pelas </a:t>
            </a:r>
            <a:r>
              <a:rPr lang="pt-BR" dirty="0" smtClean="0"/>
              <a:t>velocidades médias</a:t>
            </a:r>
            <a:r>
              <a:rPr lang="pt-BR" dirty="0"/>
              <a:t>.</a:t>
            </a:r>
            <a:endParaRPr lang="pt-BR" dirty="0" smtClean="0"/>
          </a:p>
        </p:txBody>
      </p:sp>
    </p:spTree>
    <p:extLst>
      <p:ext uri="{BB962C8B-B14F-4D97-AF65-F5344CB8AC3E}">
        <p14:creationId xmlns:p14="http://schemas.microsoft.com/office/powerpoint/2010/main" val="24265780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4000">
              <a:srgbClr val="5E9EFF"/>
            </a:gs>
            <a:gs pos="11000">
              <a:srgbClr val="85C2FF"/>
            </a:gs>
            <a:gs pos="86000">
              <a:srgbClr val="C4D6EB"/>
            </a:gs>
            <a:gs pos="23000">
              <a:srgbClr val="FFEBFA"/>
            </a:gs>
          </a:gsLst>
          <a:lin ang="5400000" scaled="0"/>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Aula 1</a:t>
            </a:r>
            <a:endParaRPr lang="pt-BR" dirty="0"/>
          </a:p>
        </p:txBody>
      </p:sp>
      <p:sp>
        <p:nvSpPr>
          <p:cNvPr id="3" name="Espaço Reservado para Conteúdo 2"/>
          <p:cNvSpPr>
            <a:spLocks noGrp="1"/>
          </p:cNvSpPr>
          <p:nvPr>
            <p:ph idx="1"/>
          </p:nvPr>
        </p:nvSpPr>
        <p:spPr/>
        <p:txBody>
          <a:bodyPr>
            <a:normAutofit/>
          </a:bodyPr>
          <a:lstStyle/>
          <a:p>
            <a:r>
              <a:rPr lang="pt-BR" sz="2200" dirty="0"/>
              <a:t>Em sua obra Os elementos, o filósofo e matemático grego Euclides, introduziu definições básicas de geometria. No livro I são definidos os objetos geométricos cujas propriedades desejamos estudar. São 23 definições, entre as quais são definidos ponto, reta, círculo, triângulo, retas paralelas e ângulos. Acrescenta-se ainda cinco axiomas e nove noções comuns que são afirmações admitidas como verdades óbvias. (EUCLIDES, Os elementos. Tr. </a:t>
            </a:r>
            <a:r>
              <a:rPr lang="pt-BR" sz="2200" dirty="0" err="1"/>
              <a:t>pt</a:t>
            </a:r>
            <a:r>
              <a:rPr lang="pt-BR" sz="2200" dirty="0"/>
              <a:t>. de Bicudo 2009). Tomaremos como início algumas das definições dadas por Euclides, em sua obra.</a:t>
            </a:r>
          </a:p>
          <a:p>
            <a:endParaRPr lang="pt-BR" dirty="0"/>
          </a:p>
        </p:txBody>
      </p:sp>
      <p:sp>
        <p:nvSpPr>
          <p:cNvPr id="6" name="Seta entalhada para a direita 5">
            <a:hlinkClick r:id="rId2"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2577630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0"/>
            <a:r>
              <a:rPr lang="pt-BR" dirty="0"/>
              <a:t>Aula 1 – Descrição do Plano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CaixaDeTexto 4"/>
          <p:cNvSpPr txBox="1"/>
          <p:nvPr/>
        </p:nvSpPr>
        <p:spPr>
          <a:xfrm>
            <a:off x="395536" y="4652385"/>
            <a:ext cx="8756271" cy="369332"/>
          </a:xfrm>
          <a:prstGeom prst="rect">
            <a:avLst/>
          </a:prstGeom>
          <a:noFill/>
        </p:spPr>
        <p:txBody>
          <a:bodyPr wrap="square" rtlCol="0">
            <a:spAutoFit/>
          </a:bodyPr>
          <a:lstStyle/>
          <a:p>
            <a:pPr algn="ctr"/>
            <a:r>
              <a:rPr lang="pt-BR" dirty="0"/>
              <a:t>Ângulo em relação às duas retas contidas no mesmo plano.</a:t>
            </a:r>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m forma de U 6">
            <a:hlinkClick r:id="rId4" action="ppaction://hlinksldjump"/>
          </p:cNvPr>
          <p:cNvSpPr/>
          <p:nvPr/>
        </p:nvSpPr>
        <p:spPr>
          <a:xfrm rot="5400000" flipH="1">
            <a:off x="8241764" y="6162660"/>
            <a:ext cx="504056" cy="509343"/>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8" name="CaixaDeTexto 7"/>
          <p:cNvSpPr txBox="1"/>
          <p:nvPr/>
        </p:nvSpPr>
        <p:spPr>
          <a:xfrm>
            <a:off x="8137399" y="6448980"/>
            <a:ext cx="611065" cy="292388"/>
          </a:xfrm>
          <a:prstGeom prst="rect">
            <a:avLst/>
          </a:prstGeom>
          <a:noFill/>
        </p:spPr>
        <p:txBody>
          <a:bodyPr wrap="none" rtlCol="0">
            <a:spAutoFit/>
          </a:bodyPr>
          <a:lstStyle/>
          <a:p>
            <a:r>
              <a:rPr lang="pt-BR" sz="1300" dirty="0" smtClean="0">
                <a:solidFill>
                  <a:schemeClr val="bg1"/>
                </a:solidFill>
              </a:rPr>
              <a:t>Aula 1</a:t>
            </a:r>
            <a:endParaRPr lang="pt-BR" sz="1300" dirty="0">
              <a:solidFill>
                <a:schemeClr val="bg1"/>
              </a:solidFill>
            </a:endParaRPr>
          </a:p>
        </p:txBody>
      </p:sp>
    </p:spTree>
    <p:extLst>
      <p:ext uri="{BB962C8B-B14F-4D97-AF65-F5344CB8AC3E}">
        <p14:creationId xmlns:p14="http://schemas.microsoft.com/office/powerpoint/2010/main" val="4288742130"/>
      </p:ext>
    </p:extLst>
  </p:cSld>
  <p:clrMapOvr>
    <a:masterClrMapping/>
  </p:clrMapOvr>
  <p:timing>
    <p:tnLst>
      <p:par>
        <p:cTn id="1" dur="indefinite" restart="never" nodeType="tmRoot"/>
      </p:par>
    </p:tn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sp>
        <p:nvSpPr>
          <p:cNvPr id="5" name="Seta entalhada para a direita 4">
            <a:hlinkClick r:id="rId2"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Espaço Reservado para Conteúdo 7"/>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9" name="CaixaDeTexto 8"/>
          <p:cNvSpPr txBox="1"/>
          <p:nvPr/>
        </p:nvSpPr>
        <p:spPr>
          <a:xfrm>
            <a:off x="884741" y="5879503"/>
            <a:ext cx="7575691" cy="646331"/>
          </a:xfrm>
          <a:prstGeom prst="rect">
            <a:avLst/>
          </a:prstGeom>
          <a:noFill/>
        </p:spPr>
        <p:txBody>
          <a:bodyPr wrap="square" rtlCol="0">
            <a:spAutoFit/>
          </a:bodyPr>
          <a:lstStyle/>
          <a:p>
            <a:pPr algn="ctr"/>
            <a:r>
              <a:rPr lang="pt-BR" dirty="0"/>
              <a:t>Representação somente da velocidade instantânea no instante médio </a:t>
            </a:r>
            <a:r>
              <a:rPr lang="pt-BR" dirty="0" smtClean="0"/>
              <a:t>aritmético da </a:t>
            </a:r>
            <a:r>
              <a:rPr lang="pt-BR" dirty="0"/>
              <a:t>reta traçada pelas velocidades médias.</a:t>
            </a:r>
            <a:endParaRPr lang="pt-BR" dirty="0" smtClean="0"/>
          </a:p>
        </p:txBody>
      </p:sp>
    </p:spTree>
    <p:extLst>
      <p:ext uri="{BB962C8B-B14F-4D97-AF65-F5344CB8AC3E}">
        <p14:creationId xmlns:p14="http://schemas.microsoft.com/office/powerpoint/2010/main" val="1608265335"/>
      </p:ext>
    </p:extLst>
  </p:cSld>
  <p:clrMapOvr>
    <a:masterClrMapping/>
  </p:clrMapOvr>
  <p:timing>
    <p:tnLst>
      <p:par>
        <p:cTn id="1" dur="indefinite" restart="never" nodeType="tmRoot"/>
      </p:par>
    </p:tn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sp>
        <p:nvSpPr>
          <p:cNvPr id="5" name="Seta entalhada para a direita 4">
            <a:hlinkClick r:id="rId2"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p:cNvSpPr txBox="1"/>
          <p:nvPr/>
        </p:nvSpPr>
        <p:spPr>
          <a:xfrm>
            <a:off x="863948" y="1844824"/>
            <a:ext cx="7575691" cy="646331"/>
          </a:xfrm>
          <a:prstGeom prst="rect">
            <a:avLst/>
          </a:prstGeom>
          <a:noFill/>
        </p:spPr>
        <p:txBody>
          <a:bodyPr wrap="square" rtlCol="0">
            <a:spAutoFit/>
          </a:bodyPr>
          <a:lstStyle/>
          <a:p>
            <a:r>
              <a:rPr lang="pt-BR" dirty="0"/>
              <a:t>A representação geométrica dessa classe de movimento nos leva a mais uma </a:t>
            </a:r>
            <a:r>
              <a:rPr lang="pt-BR" dirty="0" smtClean="0"/>
              <a:t>conclusão sobre </a:t>
            </a:r>
            <a:r>
              <a:rPr lang="pt-BR" dirty="0"/>
              <a:t>a velocidade média. Uma vez que</a:t>
            </a:r>
            <a:endParaRPr lang="pt-BR" dirty="0" smtClean="0"/>
          </a:p>
        </p:txBody>
      </p:sp>
      <mc:AlternateContent xmlns:mc="http://schemas.openxmlformats.org/markup-compatibility/2006" xmlns:a14="http://schemas.microsoft.com/office/drawing/2010/main">
        <mc:Choice Requires="a14">
          <p:sp>
            <p:nvSpPr>
              <p:cNvPr id="4" name="Retângulo 3"/>
              <p:cNvSpPr/>
              <p:nvPr/>
            </p:nvSpPr>
            <p:spPr>
              <a:xfrm>
                <a:off x="884741" y="3037743"/>
                <a:ext cx="7431675" cy="67928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pt-BR" i="1" smtClean="0">
                              <a:latin typeface="Cambria Math"/>
                            </a:rPr>
                          </m:ctrlPr>
                        </m:fPr>
                        <m:num>
                          <m:sSub>
                            <m:sSubPr>
                              <m:ctrlPr>
                                <a:rPr lang="pt-BR" i="1">
                                  <a:latin typeface="Cambria Math"/>
                                </a:rPr>
                              </m:ctrlPr>
                            </m:sSubPr>
                            <m:e>
                              <m:sSub>
                                <m:sSubPr>
                                  <m:ctrlPr>
                                    <a:rPr lang="pt-BR" i="1">
                                      <a:latin typeface="Cambria Math"/>
                                    </a:rPr>
                                  </m:ctrlPr>
                                </m:sSubPr>
                                <m:e>
                                  <m:r>
                                    <a:rPr lang="pt-BR" i="1">
                                      <a:latin typeface="Cambria Math"/>
                                    </a:rPr>
                                    <m:t>𝑣</m:t>
                                  </m:r>
                                </m:e>
                                <m:sub>
                                  <m:r>
                                    <a:rPr lang="pt-BR" i="1">
                                      <a:latin typeface="Cambria Math"/>
                                    </a:rPr>
                                    <m:t>𝑚</m:t>
                                  </m:r>
                                  <m:r>
                                    <a:rPr lang="pt-BR" i="1">
                                      <a:latin typeface="Cambria Math"/>
                                    </a:rPr>
                                    <m:t>3</m:t>
                                  </m:r>
                                </m:sub>
                              </m:sSub>
                              <m:r>
                                <a:rPr lang="pt-BR" i="1">
                                  <a:latin typeface="Cambria Math"/>
                                </a:rPr>
                                <m:t>+</m:t>
                              </m:r>
                              <m:r>
                                <a:rPr lang="pt-BR" i="1">
                                  <a:latin typeface="Cambria Math"/>
                                </a:rPr>
                                <m:t>𝑣</m:t>
                              </m:r>
                            </m:e>
                            <m:sub>
                              <m:r>
                                <a:rPr lang="pt-BR" i="1">
                                  <a:latin typeface="Cambria Math"/>
                                </a:rPr>
                                <m:t>𝑚</m:t>
                              </m:r>
                              <m:r>
                                <a:rPr lang="pt-BR" i="1">
                                  <a:latin typeface="Cambria Math"/>
                                </a:rPr>
                                <m:t>1</m:t>
                              </m:r>
                            </m:sub>
                          </m:sSub>
                        </m:num>
                        <m:den>
                          <m:r>
                            <a:rPr lang="pt-BR" i="1">
                              <a:latin typeface="Cambria Math"/>
                            </a:rPr>
                            <m:t>2</m:t>
                          </m:r>
                        </m:den>
                      </m:f>
                      <m:r>
                        <a:rPr lang="pt-BR" i="1">
                          <a:latin typeface="Cambria Math"/>
                        </a:rPr>
                        <m:t>=</m:t>
                      </m:r>
                      <m:sSub>
                        <m:sSubPr>
                          <m:ctrlPr>
                            <a:rPr lang="pt-BR" i="1">
                              <a:latin typeface="Cambria Math"/>
                            </a:rPr>
                          </m:ctrlPr>
                        </m:sSubPr>
                        <m:e>
                          <m:r>
                            <a:rPr lang="pt-BR" i="1">
                              <a:latin typeface="Cambria Math"/>
                            </a:rPr>
                            <m:t>𝑣</m:t>
                          </m:r>
                        </m:e>
                        <m:sub>
                          <m:r>
                            <a:rPr lang="pt-BR" i="1">
                              <a:latin typeface="Cambria Math"/>
                            </a:rPr>
                            <m:t>𝑚</m:t>
                          </m:r>
                          <m:r>
                            <a:rPr lang="pt-BR" i="1">
                              <a:latin typeface="Cambria Math"/>
                            </a:rPr>
                            <m:t>2</m:t>
                          </m:r>
                        </m:sub>
                      </m:sSub>
                      <m:r>
                        <a:rPr lang="pt-BR" i="1">
                          <a:latin typeface="Cambria Math"/>
                        </a:rPr>
                        <m:t>, </m:t>
                      </m:r>
                      <m:f>
                        <m:fPr>
                          <m:ctrlPr>
                            <a:rPr lang="pt-BR" i="1">
                              <a:latin typeface="Cambria Math"/>
                            </a:rPr>
                          </m:ctrlPr>
                        </m:fPr>
                        <m:num>
                          <m:sSub>
                            <m:sSubPr>
                              <m:ctrlPr>
                                <a:rPr lang="pt-BR" i="1">
                                  <a:latin typeface="Cambria Math"/>
                                </a:rPr>
                              </m:ctrlPr>
                            </m:sSubPr>
                            <m:e>
                              <m:sSub>
                                <m:sSubPr>
                                  <m:ctrlPr>
                                    <a:rPr lang="pt-BR" i="1">
                                      <a:latin typeface="Cambria Math"/>
                                    </a:rPr>
                                  </m:ctrlPr>
                                </m:sSubPr>
                                <m:e>
                                  <m:r>
                                    <a:rPr lang="pt-BR" i="1">
                                      <a:latin typeface="Cambria Math"/>
                                    </a:rPr>
                                    <m:t>𝑣</m:t>
                                  </m:r>
                                </m:e>
                                <m:sub>
                                  <m:r>
                                    <a:rPr lang="pt-BR" i="1">
                                      <a:latin typeface="Cambria Math"/>
                                    </a:rPr>
                                    <m:t>𝑚</m:t>
                                  </m:r>
                                  <m:r>
                                    <a:rPr lang="pt-BR" i="1">
                                      <a:latin typeface="Cambria Math"/>
                                    </a:rPr>
                                    <m:t>4</m:t>
                                  </m:r>
                                </m:sub>
                              </m:sSub>
                              <m:r>
                                <a:rPr lang="pt-BR" i="1">
                                  <a:latin typeface="Cambria Math"/>
                                </a:rPr>
                                <m:t>+</m:t>
                              </m:r>
                              <m:r>
                                <a:rPr lang="pt-BR" i="1">
                                  <a:latin typeface="Cambria Math"/>
                                </a:rPr>
                                <m:t>𝑣</m:t>
                              </m:r>
                            </m:e>
                            <m:sub>
                              <m:r>
                                <a:rPr lang="pt-BR" i="1">
                                  <a:latin typeface="Cambria Math"/>
                                </a:rPr>
                                <m:t>𝑚</m:t>
                              </m:r>
                              <m:r>
                                <a:rPr lang="pt-BR" i="1">
                                  <a:latin typeface="Cambria Math"/>
                                </a:rPr>
                                <m:t>3</m:t>
                              </m:r>
                            </m:sub>
                          </m:sSub>
                        </m:num>
                        <m:den>
                          <m:r>
                            <a:rPr lang="pt-BR" i="1">
                              <a:latin typeface="Cambria Math"/>
                            </a:rPr>
                            <m:t>2</m:t>
                          </m:r>
                        </m:den>
                      </m:f>
                      <m:r>
                        <a:rPr lang="pt-BR" i="1">
                          <a:latin typeface="Cambria Math"/>
                        </a:rPr>
                        <m:t>=</m:t>
                      </m:r>
                      <m:sSub>
                        <m:sSubPr>
                          <m:ctrlPr>
                            <a:rPr lang="pt-BR" i="1">
                              <a:latin typeface="Cambria Math"/>
                            </a:rPr>
                          </m:ctrlPr>
                        </m:sSubPr>
                        <m:e>
                          <m:r>
                            <a:rPr lang="pt-BR" i="1">
                              <a:latin typeface="Cambria Math"/>
                            </a:rPr>
                            <m:t>𝑣</m:t>
                          </m:r>
                        </m:e>
                        <m:sub>
                          <m:r>
                            <a:rPr lang="pt-BR" i="1">
                              <a:latin typeface="Cambria Math"/>
                            </a:rPr>
                            <m:t>𝑚</m:t>
                          </m:r>
                          <m:r>
                            <a:rPr lang="pt-BR" i="1">
                              <a:latin typeface="Cambria Math"/>
                            </a:rPr>
                            <m:t>3</m:t>
                          </m:r>
                        </m:sub>
                      </m:sSub>
                      <m:r>
                        <a:rPr lang="pt-BR" i="1">
                          <a:latin typeface="Cambria Math"/>
                        </a:rPr>
                        <m:t>,</m:t>
                      </m:r>
                      <m:f>
                        <m:fPr>
                          <m:ctrlPr>
                            <a:rPr lang="pt-BR" i="1">
                              <a:latin typeface="Cambria Math"/>
                            </a:rPr>
                          </m:ctrlPr>
                        </m:fPr>
                        <m:num>
                          <m:sSub>
                            <m:sSubPr>
                              <m:ctrlPr>
                                <a:rPr lang="pt-BR" i="1">
                                  <a:latin typeface="Cambria Math"/>
                                </a:rPr>
                              </m:ctrlPr>
                            </m:sSubPr>
                            <m:e>
                              <m:sSub>
                                <m:sSubPr>
                                  <m:ctrlPr>
                                    <a:rPr lang="pt-BR" i="1">
                                      <a:latin typeface="Cambria Math"/>
                                    </a:rPr>
                                  </m:ctrlPr>
                                </m:sSubPr>
                                <m:e>
                                  <m:r>
                                    <a:rPr lang="pt-BR" i="1">
                                      <a:latin typeface="Cambria Math"/>
                                    </a:rPr>
                                    <m:t>𝑣</m:t>
                                  </m:r>
                                </m:e>
                                <m:sub>
                                  <m:r>
                                    <a:rPr lang="pt-BR" i="1">
                                      <a:latin typeface="Cambria Math"/>
                                    </a:rPr>
                                    <m:t>𝑚</m:t>
                                  </m:r>
                                  <m:r>
                                    <a:rPr lang="pt-BR" i="1">
                                      <a:latin typeface="Cambria Math"/>
                                    </a:rPr>
                                    <m:t>(</m:t>
                                  </m:r>
                                  <m:r>
                                    <a:rPr lang="pt-BR" i="1">
                                      <a:latin typeface="Cambria Math"/>
                                    </a:rPr>
                                    <m:t>𝑛</m:t>
                                  </m:r>
                                  <m:r>
                                    <a:rPr lang="pt-BR" i="1">
                                      <a:latin typeface="Cambria Math"/>
                                    </a:rPr>
                                    <m:t>+1)</m:t>
                                  </m:r>
                                </m:sub>
                              </m:sSub>
                              <m:r>
                                <a:rPr lang="pt-BR" i="1">
                                  <a:latin typeface="Cambria Math"/>
                                </a:rPr>
                                <m:t>+</m:t>
                              </m:r>
                              <m:r>
                                <a:rPr lang="pt-BR" i="1">
                                  <a:latin typeface="Cambria Math"/>
                                </a:rPr>
                                <m:t>𝑣</m:t>
                              </m:r>
                            </m:e>
                            <m:sub>
                              <m:r>
                                <a:rPr lang="pt-BR" i="1">
                                  <a:latin typeface="Cambria Math"/>
                                </a:rPr>
                                <m:t>𝑚</m:t>
                              </m:r>
                              <m:r>
                                <a:rPr lang="pt-BR" i="1">
                                  <a:latin typeface="Cambria Math"/>
                                </a:rPr>
                                <m:t>(</m:t>
                              </m:r>
                              <m:r>
                                <a:rPr lang="pt-BR" i="1">
                                  <a:latin typeface="Cambria Math"/>
                                </a:rPr>
                                <m:t>𝑛</m:t>
                              </m:r>
                              <m:r>
                                <a:rPr lang="pt-BR" i="1">
                                  <a:latin typeface="Cambria Math"/>
                                </a:rPr>
                                <m:t>−1)</m:t>
                              </m:r>
                            </m:sub>
                          </m:sSub>
                        </m:num>
                        <m:den>
                          <m:r>
                            <a:rPr lang="pt-BR" i="1">
                              <a:latin typeface="Cambria Math"/>
                            </a:rPr>
                            <m:t>2</m:t>
                          </m:r>
                        </m:den>
                      </m:f>
                      <m:r>
                        <a:rPr lang="pt-BR" i="1">
                          <a:latin typeface="Cambria Math"/>
                        </a:rPr>
                        <m:t>=</m:t>
                      </m:r>
                      <m:sSub>
                        <m:sSubPr>
                          <m:ctrlPr>
                            <a:rPr lang="pt-BR" i="1">
                              <a:latin typeface="Cambria Math"/>
                            </a:rPr>
                          </m:ctrlPr>
                        </m:sSubPr>
                        <m:e>
                          <m:r>
                            <a:rPr lang="pt-BR" i="1">
                              <a:latin typeface="Cambria Math"/>
                            </a:rPr>
                            <m:t>𝑣</m:t>
                          </m:r>
                        </m:e>
                        <m:sub>
                          <m:r>
                            <a:rPr lang="pt-BR" i="1">
                              <a:latin typeface="Cambria Math"/>
                            </a:rPr>
                            <m:t>𝑚𝑛</m:t>
                          </m:r>
                        </m:sub>
                      </m:sSub>
                    </m:oMath>
                  </m:oMathPara>
                </a14:m>
                <a:endParaRPr lang="pt-BR" dirty="0"/>
              </a:p>
            </p:txBody>
          </p:sp>
        </mc:Choice>
        <mc:Fallback xmlns="">
          <p:sp>
            <p:nvSpPr>
              <p:cNvPr id="4" name="Retângulo 3"/>
              <p:cNvSpPr>
                <a:spLocks noRot="1" noChangeAspect="1" noMove="1" noResize="1" noEditPoints="1" noAdjustHandles="1" noChangeArrowheads="1" noChangeShapeType="1" noTextEdit="1"/>
              </p:cNvSpPr>
              <p:nvPr/>
            </p:nvSpPr>
            <p:spPr>
              <a:xfrm>
                <a:off x="884741" y="3037743"/>
                <a:ext cx="7431675" cy="679289"/>
              </a:xfrm>
              <a:prstGeom prst="rect">
                <a:avLst/>
              </a:prstGeom>
              <a:blipFill rotWithShape="1">
                <a:blip r:embed="rId4"/>
                <a:stretch>
                  <a:fillRect/>
                </a:stretch>
              </a:blipFill>
            </p:spPr>
            <p:txBody>
              <a:bodyPr/>
              <a:lstStyle/>
              <a:p>
                <a:r>
                  <a:rPr lang="pt-BR">
                    <a:noFill/>
                  </a:rPr>
                  <a:t> </a:t>
                </a:r>
              </a:p>
            </p:txBody>
          </p:sp>
        </mc:Fallback>
      </mc:AlternateContent>
      <p:sp>
        <p:nvSpPr>
          <p:cNvPr id="7" name="Retângulo 6"/>
          <p:cNvSpPr/>
          <p:nvPr/>
        </p:nvSpPr>
        <p:spPr>
          <a:xfrm>
            <a:off x="884741" y="4149080"/>
            <a:ext cx="7431675" cy="923330"/>
          </a:xfrm>
          <a:prstGeom prst="rect">
            <a:avLst/>
          </a:prstGeom>
        </p:spPr>
        <p:txBody>
          <a:bodyPr wrap="square">
            <a:spAutoFit/>
          </a:bodyPr>
          <a:lstStyle/>
          <a:p>
            <a:r>
              <a:rPr lang="pt-BR" dirty="0"/>
              <a:t>podemos deste modo escrever que a velocidade média em um dado intervalo de </a:t>
            </a:r>
            <a:r>
              <a:rPr lang="pt-BR" dirty="0" smtClean="0"/>
              <a:t>tempo corresponde </a:t>
            </a:r>
            <a:r>
              <a:rPr lang="pt-BR" dirty="0"/>
              <a:t>a média aritmética das velocidades instantâneas nos instantes extremos </a:t>
            </a:r>
            <a:r>
              <a:rPr lang="pt-BR" dirty="0" smtClean="0"/>
              <a:t>do </a:t>
            </a:r>
            <a:r>
              <a:rPr lang="pt-BR" dirty="0"/>
              <a:t>intervalo de tempo considerado:</a:t>
            </a:r>
          </a:p>
        </p:txBody>
      </p:sp>
      <mc:AlternateContent xmlns:mc="http://schemas.openxmlformats.org/markup-compatibility/2006" xmlns:a14="http://schemas.microsoft.com/office/drawing/2010/main">
        <mc:Choice Requires="a14">
          <p:sp>
            <p:nvSpPr>
              <p:cNvPr id="10" name="Retângulo 9"/>
              <p:cNvSpPr/>
              <p:nvPr/>
            </p:nvSpPr>
            <p:spPr>
              <a:xfrm>
                <a:off x="1259632" y="5301208"/>
                <a:ext cx="6840760" cy="492379"/>
              </a:xfrm>
              <a:prstGeom prst="rect">
                <a:avLst/>
              </a:prstGeom>
            </p:spPr>
            <p:txBody>
              <a:bodyPr wrap="square">
                <a:spAutoFit/>
              </a:bodyPr>
              <a:lstStyle/>
              <a:p>
                <a14:m>
                  <m:oMath xmlns:m="http://schemas.openxmlformats.org/officeDocument/2006/math">
                    <m:sSub>
                      <m:sSubPr>
                        <m:ctrlPr>
                          <a:rPr lang="pt-BR" i="1">
                            <a:latin typeface="Cambria Math"/>
                          </a:rPr>
                        </m:ctrlPr>
                      </m:sSubPr>
                      <m:e>
                        <m:r>
                          <a:rPr lang="pt-BR" i="1">
                            <a:latin typeface="Cambria Math"/>
                          </a:rPr>
                          <m:t>𝑣</m:t>
                        </m:r>
                      </m:e>
                      <m:sub>
                        <m:r>
                          <a:rPr lang="pt-BR" i="1">
                            <a:latin typeface="Cambria Math"/>
                          </a:rPr>
                          <m:t>𝑚</m:t>
                        </m:r>
                      </m:sub>
                    </m:sSub>
                    <m:r>
                      <a:rPr lang="pt-BR" i="1">
                        <a:latin typeface="Cambria Math"/>
                      </a:rPr>
                      <m:t>=</m:t>
                    </m:r>
                    <m:f>
                      <m:fPr>
                        <m:ctrlPr>
                          <a:rPr lang="pt-BR" i="1">
                            <a:latin typeface="Cambria Math"/>
                          </a:rPr>
                        </m:ctrlPr>
                      </m:fPr>
                      <m:num>
                        <m:r>
                          <a:rPr lang="pt-BR" i="1">
                            <a:latin typeface="Cambria Math"/>
                          </a:rPr>
                          <m:t>∆</m:t>
                        </m:r>
                        <m:r>
                          <a:rPr lang="pt-BR" i="1">
                            <a:latin typeface="Cambria Math"/>
                          </a:rPr>
                          <m:t>𝑠</m:t>
                        </m:r>
                      </m:num>
                      <m:den>
                        <m:r>
                          <a:rPr lang="pt-BR" i="1">
                            <a:latin typeface="Cambria Math"/>
                          </a:rPr>
                          <m:t>∆</m:t>
                        </m:r>
                        <m:r>
                          <a:rPr lang="pt-BR" i="1">
                            <a:latin typeface="Cambria Math"/>
                          </a:rPr>
                          <m:t>𝑡</m:t>
                        </m:r>
                      </m:den>
                    </m:f>
                    <m:r>
                      <a:rPr lang="pt-BR" i="1">
                        <a:latin typeface="Cambria Math"/>
                      </a:rPr>
                      <m:t> = </m:t>
                    </m:r>
                  </m:oMath>
                </a14:m>
                <a:r>
                  <a:rPr lang="pt-BR" dirty="0"/>
                  <a:t>média aritmética das velocidades no intervalo de tempo.</a:t>
                </a:r>
              </a:p>
            </p:txBody>
          </p:sp>
        </mc:Choice>
        <mc:Fallback xmlns="">
          <p:sp>
            <p:nvSpPr>
              <p:cNvPr id="10" name="Retângulo 9"/>
              <p:cNvSpPr>
                <a:spLocks noRot="1" noChangeAspect="1" noMove="1" noResize="1" noEditPoints="1" noAdjustHandles="1" noChangeArrowheads="1" noChangeShapeType="1" noTextEdit="1"/>
              </p:cNvSpPr>
              <p:nvPr/>
            </p:nvSpPr>
            <p:spPr>
              <a:xfrm>
                <a:off x="1259632" y="5301208"/>
                <a:ext cx="6840760" cy="492379"/>
              </a:xfrm>
              <a:prstGeom prst="rect">
                <a:avLst/>
              </a:prstGeom>
              <a:blipFill rotWithShape="1">
                <a:blip r:embed="rId5"/>
                <a:stretch>
                  <a:fillRect b="-8750"/>
                </a:stretch>
              </a:blipFill>
            </p:spPr>
            <p:txBody>
              <a:bodyPr/>
              <a:lstStyle/>
              <a:p>
                <a:r>
                  <a:rPr lang="pt-BR">
                    <a:noFill/>
                  </a:rPr>
                  <a:t> </a:t>
                </a:r>
              </a:p>
            </p:txBody>
          </p:sp>
        </mc:Fallback>
      </mc:AlternateContent>
    </p:spTree>
    <p:extLst>
      <p:ext uri="{BB962C8B-B14F-4D97-AF65-F5344CB8AC3E}">
        <p14:creationId xmlns:p14="http://schemas.microsoft.com/office/powerpoint/2010/main" val="2152456961"/>
      </p:ext>
    </p:extLst>
  </p:cSld>
  <p:clrMapOvr>
    <a:masterClrMapping/>
  </p:clrMapOvr>
  <p:timing>
    <p:tnLst>
      <p:par>
        <p:cTn id="1" dur="indefinite" restart="never" nodeType="tmRoot"/>
      </p:par>
    </p:tn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157873496"/>
      </p:ext>
    </p:extLst>
  </p:cSld>
  <p:clrMapOvr>
    <a:masterClrMapping/>
  </p:clrMapOvr>
  <p:timing>
    <p:tnLst>
      <p:par>
        <p:cTn id="1" dur="indefinite" restart="never" nodeType="tmRoot"/>
      </p:par>
    </p:tn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884741" y="5879503"/>
            <a:ext cx="7575691" cy="369332"/>
          </a:xfrm>
          <a:prstGeom prst="rect">
            <a:avLst/>
          </a:prstGeom>
          <a:noFill/>
        </p:spPr>
        <p:txBody>
          <a:bodyPr wrap="square" rtlCol="0">
            <a:spAutoFit/>
          </a:bodyPr>
          <a:lstStyle/>
          <a:p>
            <a:r>
              <a:rPr lang="pt-BR" dirty="0" smtClean="0"/>
              <a:t>                             Representação </a:t>
            </a:r>
            <a:r>
              <a:rPr lang="pt-BR" dirty="0"/>
              <a:t>das </a:t>
            </a:r>
            <a:r>
              <a:rPr lang="pt-BR" dirty="0" smtClean="0"/>
              <a:t>áreas dos retângulos.</a:t>
            </a:r>
          </a:p>
        </p:txBody>
      </p:sp>
    </p:spTree>
    <p:extLst>
      <p:ext uri="{BB962C8B-B14F-4D97-AF65-F5344CB8AC3E}">
        <p14:creationId xmlns:p14="http://schemas.microsoft.com/office/powerpoint/2010/main" val="848694871"/>
      </p:ext>
    </p:extLst>
  </p:cSld>
  <p:clrMapOvr>
    <a:masterClrMapping/>
  </p:clrMapOvr>
  <p:timing>
    <p:tnLst>
      <p:par>
        <p:cTn id="1" dur="indefinite" restart="never" nodeType="tmRoot"/>
      </p:par>
    </p:tn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743632720"/>
      </p:ext>
    </p:extLst>
  </p:cSld>
  <p:clrMapOvr>
    <a:masterClrMapping/>
  </p:clrMapOvr>
  <p:timing>
    <p:tnLst>
      <p:par>
        <p:cTn id="1" dur="indefinite" restart="never" nodeType="tmRoot"/>
      </p:par>
    </p:tnLst>
  </p:timing>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884741" y="5879503"/>
            <a:ext cx="7575691" cy="646331"/>
          </a:xfrm>
          <a:prstGeom prst="rect">
            <a:avLst/>
          </a:prstGeom>
          <a:noFill/>
        </p:spPr>
        <p:txBody>
          <a:bodyPr wrap="square" rtlCol="0">
            <a:spAutoFit/>
          </a:bodyPr>
          <a:lstStyle/>
          <a:p>
            <a:pPr algn="ctr"/>
            <a:r>
              <a:rPr lang="pt-BR" dirty="0" smtClean="0"/>
              <a:t>Representação </a:t>
            </a:r>
            <a:r>
              <a:rPr lang="pt-BR" dirty="0"/>
              <a:t>da área abaixo dos patamares de velocidade </a:t>
            </a:r>
            <a:r>
              <a:rPr lang="pt-BR" dirty="0" smtClean="0"/>
              <a:t>média nos </a:t>
            </a:r>
            <a:r>
              <a:rPr lang="pt-BR" dirty="0"/>
              <a:t>dá o deslocamento da partícula.</a:t>
            </a:r>
            <a:endParaRPr lang="pt-BR" dirty="0" smtClean="0"/>
          </a:p>
        </p:txBody>
      </p:sp>
    </p:spTree>
    <p:extLst>
      <p:ext uri="{BB962C8B-B14F-4D97-AF65-F5344CB8AC3E}">
        <p14:creationId xmlns:p14="http://schemas.microsoft.com/office/powerpoint/2010/main" val="100579851"/>
      </p:ext>
    </p:extLst>
  </p:cSld>
  <p:clrMapOvr>
    <a:masterClrMapping/>
  </p:clrMapOvr>
  <p:timing>
    <p:tnLst>
      <p:par>
        <p:cTn id="1" dur="indefinite" restart="never" nodeType="tmRoot"/>
      </p:par>
    </p:tn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0568" y="1484784"/>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5220072" y="1556792"/>
            <a:ext cx="3707904" cy="2031325"/>
          </a:xfrm>
          <a:prstGeom prst="rect">
            <a:avLst/>
          </a:prstGeom>
          <a:noFill/>
        </p:spPr>
        <p:txBody>
          <a:bodyPr wrap="square" rtlCol="0">
            <a:spAutoFit/>
          </a:bodyPr>
          <a:lstStyle/>
          <a:p>
            <a:r>
              <a:rPr lang="pt-BR" dirty="0"/>
              <a:t>Analogamente à definição </a:t>
            </a:r>
            <a:r>
              <a:rPr lang="pt-BR" dirty="0" smtClean="0"/>
              <a:t>de velocidade </a:t>
            </a:r>
            <a:r>
              <a:rPr lang="pt-BR" dirty="0"/>
              <a:t>média, utilizamos o mesmo princípio </a:t>
            </a:r>
            <a:r>
              <a:rPr lang="pt-BR" dirty="0" smtClean="0"/>
              <a:t>para definir </a:t>
            </a:r>
            <a:r>
              <a:rPr lang="pt-BR" dirty="0"/>
              <a:t>o conceito de aceleração média: a razão entre as variações </a:t>
            </a:r>
            <a:r>
              <a:rPr lang="pt-BR" dirty="0" smtClean="0"/>
              <a:t>da velocidade </a:t>
            </a:r>
            <a:r>
              <a:rPr lang="pt-BR" dirty="0"/>
              <a:t>em </a:t>
            </a:r>
            <a:r>
              <a:rPr lang="pt-BR" dirty="0" smtClean="0"/>
              <a:t>um dado </a:t>
            </a:r>
            <a:r>
              <a:rPr lang="pt-BR" dirty="0"/>
              <a:t>intervalo de tempo:</a:t>
            </a:r>
            <a:endParaRPr lang="pt-BR" dirty="0" smtClean="0"/>
          </a:p>
        </p:txBody>
      </p:sp>
    </p:spTree>
    <p:extLst>
      <p:ext uri="{BB962C8B-B14F-4D97-AF65-F5344CB8AC3E}">
        <p14:creationId xmlns:p14="http://schemas.microsoft.com/office/powerpoint/2010/main" val="3046647406"/>
      </p:ext>
    </p:extLst>
  </p:cSld>
  <p:clrMapOvr>
    <a:masterClrMapping/>
  </p:clrMapOvr>
  <p:timing>
    <p:tnLst>
      <p:par>
        <p:cTn id="1" dur="indefinite" restart="never" nodeType="tmRoot"/>
      </p:par>
    </p:tn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0568" y="1484784"/>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5220072" y="1556792"/>
            <a:ext cx="3707904" cy="2031325"/>
          </a:xfrm>
          <a:prstGeom prst="rect">
            <a:avLst/>
          </a:prstGeom>
          <a:noFill/>
        </p:spPr>
        <p:txBody>
          <a:bodyPr wrap="square" rtlCol="0">
            <a:spAutoFit/>
          </a:bodyPr>
          <a:lstStyle/>
          <a:p>
            <a:r>
              <a:rPr lang="pt-BR" dirty="0"/>
              <a:t>Analogamente à definição </a:t>
            </a:r>
            <a:r>
              <a:rPr lang="pt-BR" dirty="0" smtClean="0"/>
              <a:t>de velocidade </a:t>
            </a:r>
            <a:r>
              <a:rPr lang="pt-BR" dirty="0"/>
              <a:t>média, utilizamos o mesmo princípio </a:t>
            </a:r>
            <a:r>
              <a:rPr lang="pt-BR" dirty="0" smtClean="0"/>
              <a:t>para definir </a:t>
            </a:r>
            <a:r>
              <a:rPr lang="pt-BR" dirty="0"/>
              <a:t>o conceito de aceleração média: a razão entre as variações </a:t>
            </a:r>
            <a:r>
              <a:rPr lang="pt-BR" dirty="0" smtClean="0"/>
              <a:t>da velocidade </a:t>
            </a:r>
            <a:r>
              <a:rPr lang="pt-BR" dirty="0"/>
              <a:t>em </a:t>
            </a:r>
            <a:r>
              <a:rPr lang="pt-BR" dirty="0" smtClean="0"/>
              <a:t>um dado </a:t>
            </a:r>
            <a:r>
              <a:rPr lang="pt-BR" dirty="0"/>
              <a:t>intervalo de tempo:</a:t>
            </a:r>
            <a:endParaRPr lang="pt-BR" dirty="0" smtClean="0"/>
          </a:p>
        </p:txBody>
      </p:sp>
      <mc:AlternateContent xmlns:mc="http://schemas.openxmlformats.org/markup-compatibility/2006" xmlns:a14="http://schemas.microsoft.com/office/drawing/2010/main">
        <mc:Choice Requires="a14">
          <p:sp>
            <p:nvSpPr>
              <p:cNvPr id="3" name="Retângulo 2"/>
              <p:cNvSpPr/>
              <p:nvPr/>
            </p:nvSpPr>
            <p:spPr>
              <a:xfrm>
                <a:off x="6228184" y="3717032"/>
                <a:ext cx="1080680"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pt-BR" i="1">
                              <a:latin typeface="Cambria Math"/>
                            </a:rPr>
                          </m:ctrlPr>
                        </m:sSubPr>
                        <m:e>
                          <m:r>
                            <a:rPr lang="pt-BR" i="1">
                              <a:latin typeface="Cambria Math"/>
                            </a:rPr>
                            <m:t>𝑎</m:t>
                          </m:r>
                        </m:e>
                        <m:sub>
                          <m:r>
                            <a:rPr lang="pt-BR" i="1">
                              <a:latin typeface="Cambria Math"/>
                            </a:rPr>
                            <m:t>𝑚</m:t>
                          </m:r>
                        </m:sub>
                      </m:sSub>
                      <m:r>
                        <a:rPr lang="pt-BR" i="1">
                          <a:latin typeface="Cambria Math"/>
                        </a:rPr>
                        <m:t>=</m:t>
                      </m:r>
                      <m:f>
                        <m:fPr>
                          <m:ctrlPr>
                            <a:rPr lang="pt-BR" i="1">
                              <a:latin typeface="Cambria Math"/>
                            </a:rPr>
                          </m:ctrlPr>
                        </m:fPr>
                        <m:num>
                          <m:r>
                            <a:rPr lang="pt-BR" i="1">
                              <a:latin typeface="Cambria Math"/>
                            </a:rPr>
                            <m:t>∆</m:t>
                          </m:r>
                          <m:r>
                            <a:rPr lang="pt-BR" i="1">
                              <a:latin typeface="Cambria Math"/>
                            </a:rPr>
                            <m:t>𝑣</m:t>
                          </m:r>
                        </m:num>
                        <m:den>
                          <m:r>
                            <a:rPr lang="pt-BR" i="1">
                              <a:latin typeface="Cambria Math"/>
                            </a:rPr>
                            <m:t>∆</m:t>
                          </m:r>
                          <m:r>
                            <a:rPr lang="pt-BR" i="1">
                              <a:latin typeface="Cambria Math"/>
                            </a:rPr>
                            <m:t>𝑡</m:t>
                          </m:r>
                        </m:den>
                      </m:f>
                    </m:oMath>
                  </m:oMathPara>
                </a14:m>
                <a:endParaRPr lang="pt-BR" dirty="0"/>
              </a:p>
            </p:txBody>
          </p:sp>
        </mc:Choice>
        <mc:Fallback xmlns="">
          <p:sp>
            <p:nvSpPr>
              <p:cNvPr id="3" name="Retângulo 2"/>
              <p:cNvSpPr>
                <a:spLocks noRot="1" noChangeAspect="1" noMove="1" noResize="1" noEditPoints="1" noAdjustHandles="1" noChangeArrowheads="1" noChangeShapeType="1" noTextEdit="1"/>
              </p:cNvSpPr>
              <p:nvPr/>
            </p:nvSpPr>
            <p:spPr>
              <a:xfrm>
                <a:off x="6228184" y="3717032"/>
                <a:ext cx="1080680" cy="612732"/>
              </a:xfrm>
              <a:prstGeom prst="rect">
                <a:avLst/>
              </a:prstGeom>
              <a:blipFill rotWithShape="1">
                <a:blip r:embed="rId5"/>
                <a:stretch>
                  <a:fillRect/>
                </a:stretch>
              </a:blipFill>
            </p:spPr>
            <p:txBody>
              <a:bodyPr/>
              <a:lstStyle/>
              <a:p>
                <a:r>
                  <a:rPr lang="pt-BR">
                    <a:noFill/>
                  </a:rPr>
                  <a:t> </a:t>
                </a:r>
              </a:p>
            </p:txBody>
          </p:sp>
        </mc:Fallback>
      </mc:AlternateContent>
    </p:spTree>
    <p:extLst>
      <p:ext uri="{BB962C8B-B14F-4D97-AF65-F5344CB8AC3E}">
        <p14:creationId xmlns:p14="http://schemas.microsoft.com/office/powerpoint/2010/main" val="1302258221"/>
      </p:ext>
    </p:extLst>
  </p:cSld>
  <p:clrMapOvr>
    <a:masterClrMapping/>
  </p:clrMapOvr>
  <p:timing>
    <p:tnLst>
      <p:par>
        <p:cTn id="1" dur="indefinite" restart="never" nodeType="tmRoot"/>
      </p:par>
    </p:tn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0568" y="1484784"/>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5220072" y="1556792"/>
            <a:ext cx="3707904" cy="2031325"/>
          </a:xfrm>
          <a:prstGeom prst="rect">
            <a:avLst/>
          </a:prstGeom>
          <a:noFill/>
        </p:spPr>
        <p:txBody>
          <a:bodyPr wrap="square" rtlCol="0">
            <a:spAutoFit/>
          </a:bodyPr>
          <a:lstStyle/>
          <a:p>
            <a:r>
              <a:rPr lang="pt-BR" dirty="0"/>
              <a:t>Analogamente à definição </a:t>
            </a:r>
            <a:r>
              <a:rPr lang="pt-BR" dirty="0" smtClean="0"/>
              <a:t>de velocidade </a:t>
            </a:r>
            <a:r>
              <a:rPr lang="pt-BR" dirty="0"/>
              <a:t>média, utilizamos o mesmo princípio </a:t>
            </a:r>
            <a:r>
              <a:rPr lang="pt-BR" dirty="0" smtClean="0"/>
              <a:t>para definir </a:t>
            </a:r>
            <a:r>
              <a:rPr lang="pt-BR" dirty="0"/>
              <a:t>o conceito de aceleração média: a razão entre as variações </a:t>
            </a:r>
            <a:r>
              <a:rPr lang="pt-BR" dirty="0" smtClean="0"/>
              <a:t>da velocidade </a:t>
            </a:r>
            <a:r>
              <a:rPr lang="pt-BR" dirty="0"/>
              <a:t>em </a:t>
            </a:r>
            <a:r>
              <a:rPr lang="pt-BR" dirty="0" smtClean="0"/>
              <a:t>um dado </a:t>
            </a:r>
            <a:r>
              <a:rPr lang="pt-BR" dirty="0"/>
              <a:t>intervalo de tempo:</a:t>
            </a:r>
            <a:endParaRPr lang="pt-BR" dirty="0" smtClean="0"/>
          </a:p>
        </p:txBody>
      </p:sp>
      <mc:AlternateContent xmlns:mc="http://schemas.openxmlformats.org/markup-compatibility/2006" xmlns:a14="http://schemas.microsoft.com/office/drawing/2010/main">
        <mc:Choice Requires="a14">
          <p:sp>
            <p:nvSpPr>
              <p:cNvPr id="3" name="Retângulo 2"/>
              <p:cNvSpPr/>
              <p:nvPr/>
            </p:nvSpPr>
            <p:spPr>
              <a:xfrm>
                <a:off x="6228184" y="3717032"/>
                <a:ext cx="1080680"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pt-BR" i="1">
                              <a:latin typeface="Cambria Math"/>
                            </a:rPr>
                          </m:ctrlPr>
                        </m:sSubPr>
                        <m:e>
                          <m:r>
                            <a:rPr lang="pt-BR" i="1">
                              <a:latin typeface="Cambria Math"/>
                            </a:rPr>
                            <m:t>𝑎</m:t>
                          </m:r>
                        </m:e>
                        <m:sub>
                          <m:r>
                            <a:rPr lang="pt-BR" i="1">
                              <a:latin typeface="Cambria Math"/>
                            </a:rPr>
                            <m:t>𝑚</m:t>
                          </m:r>
                        </m:sub>
                      </m:sSub>
                      <m:r>
                        <a:rPr lang="pt-BR" i="1">
                          <a:latin typeface="Cambria Math"/>
                        </a:rPr>
                        <m:t>=</m:t>
                      </m:r>
                      <m:f>
                        <m:fPr>
                          <m:ctrlPr>
                            <a:rPr lang="pt-BR" i="1">
                              <a:latin typeface="Cambria Math"/>
                            </a:rPr>
                          </m:ctrlPr>
                        </m:fPr>
                        <m:num>
                          <m:r>
                            <a:rPr lang="pt-BR" i="1">
                              <a:latin typeface="Cambria Math"/>
                            </a:rPr>
                            <m:t>∆</m:t>
                          </m:r>
                          <m:r>
                            <a:rPr lang="pt-BR" i="1">
                              <a:latin typeface="Cambria Math"/>
                            </a:rPr>
                            <m:t>𝑣</m:t>
                          </m:r>
                        </m:num>
                        <m:den>
                          <m:r>
                            <a:rPr lang="pt-BR" i="1">
                              <a:latin typeface="Cambria Math"/>
                            </a:rPr>
                            <m:t>∆</m:t>
                          </m:r>
                          <m:r>
                            <a:rPr lang="pt-BR" i="1">
                              <a:latin typeface="Cambria Math"/>
                            </a:rPr>
                            <m:t>𝑡</m:t>
                          </m:r>
                        </m:den>
                      </m:f>
                    </m:oMath>
                  </m:oMathPara>
                </a14:m>
                <a:endParaRPr lang="pt-BR" dirty="0"/>
              </a:p>
            </p:txBody>
          </p:sp>
        </mc:Choice>
        <mc:Fallback xmlns="">
          <p:sp>
            <p:nvSpPr>
              <p:cNvPr id="3" name="Retângulo 2"/>
              <p:cNvSpPr>
                <a:spLocks noRot="1" noChangeAspect="1" noMove="1" noResize="1" noEditPoints="1" noAdjustHandles="1" noChangeArrowheads="1" noChangeShapeType="1" noTextEdit="1"/>
              </p:cNvSpPr>
              <p:nvPr/>
            </p:nvSpPr>
            <p:spPr>
              <a:xfrm>
                <a:off x="6228184" y="3717032"/>
                <a:ext cx="1080680" cy="612732"/>
              </a:xfrm>
              <a:prstGeom prst="rect">
                <a:avLst/>
              </a:prstGeom>
              <a:blipFill rotWithShape="1">
                <a:blip r:embed="rId5"/>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8" name="Retângulo 7"/>
              <p:cNvSpPr/>
              <p:nvPr/>
            </p:nvSpPr>
            <p:spPr>
              <a:xfrm>
                <a:off x="5895173" y="4797152"/>
                <a:ext cx="2205219" cy="369332"/>
              </a:xfrm>
              <a:prstGeom prst="rect">
                <a:avLst/>
              </a:prstGeom>
            </p:spPr>
            <p:txBody>
              <a:bodyPr wrap="none">
                <a:spAutoFit/>
              </a:bodyPr>
              <a:lstStyle/>
              <a:p>
                <a14:m>
                  <m:oMath xmlns:m="http://schemas.openxmlformats.org/officeDocument/2006/math">
                    <m:sSub>
                      <m:sSubPr>
                        <m:ctrlPr>
                          <a:rPr lang="pt-BR" i="1">
                            <a:latin typeface="Cambria Math"/>
                          </a:rPr>
                        </m:ctrlPr>
                      </m:sSubPr>
                      <m:e>
                        <m:r>
                          <a:rPr lang="pt-BR" i="1">
                            <a:latin typeface="Cambria Math"/>
                          </a:rPr>
                          <m:t>𝑎</m:t>
                        </m:r>
                      </m:e>
                      <m:sub>
                        <m:r>
                          <a:rPr lang="pt-BR" i="1">
                            <a:latin typeface="Cambria Math"/>
                          </a:rPr>
                          <m:t>𝑚</m:t>
                        </m:r>
                      </m:sub>
                    </m:sSub>
                    <m:r>
                      <a:rPr lang="pt-BR" i="1">
                        <a:latin typeface="Cambria Math"/>
                      </a:rPr>
                      <m:t>=</m:t>
                    </m:r>
                    <m:sSub>
                      <m:sSubPr>
                        <m:ctrlPr>
                          <a:rPr lang="pt-BR" i="1">
                            <a:latin typeface="Cambria Math"/>
                          </a:rPr>
                        </m:ctrlPr>
                      </m:sSubPr>
                      <m:e>
                        <m:r>
                          <a:rPr lang="pt-BR" i="1">
                            <a:latin typeface="Cambria Math"/>
                          </a:rPr>
                          <m:t>𝑎</m:t>
                        </m:r>
                      </m:e>
                      <m:sub>
                        <m:r>
                          <a:rPr lang="pt-BR" i="1">
                            <a:latin typeface="Cambria Math"/>
                          </a:rPr>
                          <m:t>0</m:t>
                        </m:r>
                      </m:sub>
                    </m:sSub>
                    <m:r>
                      <a:rPr lang="pt-BR" i="1">
                        <a:latin typeface="Cambria Math"/>
                      </a:rPr>
                      <m:t>= </m:t>
                    </m:r>
                  </m:oMath>
                </a14:m>
                <a:r>
                  <a:rPr lang="pt-BR" dirty="0"/>
                  <a:t>constante</a:t>
                </a:r>
              </a:p>
            </p:txBody>
          </p:sp>
        </mc:Choice>
        <mc:Fallback xmlns="">
          <p:sp>
            <p:nvSpPr>
              <p:cNvPr id="8" name="Retângulo 7"/>
              <p:cNvSpPr>
                <a:spLocks noRot="1" noChangeAspect="1" noMove="1" noResize="1" noEditPoints="1" noAdjustHandles="1" noChangeArrowheads="1" noChangeShapeType="1" noTextEdit="1"/>
              </p:cNvSpPr>
              <p:nvPr/>
            </p:nvSpPr>
            <p:spPr>
              <a:xfrm>
                <a:off x="5895173" y="4797152"/>
                <a:ext cx="2205219" cy="369332"/>
              </a:xfrm>
              <a:prstGeom prst="rect">
                <a:avLst/>
              </a:prstGeom>
              <a:blipFill rotWithShape="1">
                <a:blip r:embed="rId6"/>
                <a:stretch>
                  <a:fillRect t="-8197" r="-2486" b="-24590"/>
                </a:stretch>
              </a:blipFill>
            </p:spPr>
            <p:txBody>
              <a:bodyPr/>
              <a:lstStyle/>
              <a:p>
                <a:r>
                  <a:rPr lang="pt-BR">
                    <a:noFill/>
                  </a:rPr>
                  <a:t> </a:t>
                </a:r>
              </a:p>
            </p:txBody>
          </p:sp>
        </mc:Fallback>
      </mc:AlternateContent>
    </p:spTree>
    <p:extLst>
      <p:ext uri="{BB962C8B-B14F-4D97-AF65-F5344CB8AC3E}">
        <p14:creationId xmlns:p14="http://schemas.microsoft.com/office/powerpoint/2010/main" val="2247815286"/>
      </p:ext>
    </p:extLst>
  </p:cSld>
  <p:clrMapOvr>
    <a:masterClrMapping/>
  </p:clrMapOvr>
  <p:timing>
    <p:tnLst>
      <p:par>
        <p:cTn id="1" dur="indefinite" restart="never" nodeType="tmRoot"/>
      </p:par>
    </p:tn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884741" y="5879503"/>
            <a:ext cx="7575691" cy="646331"/>
          </a:xfrm>
          <a:prstGeom prst="rect">
            <a:avLst/>
          </a:prstGeom>
          <a:noFill/>
        </p:spPr>
        <p:txBody>
          <a:bodyPr wrap="square" rtlCol="0">
            <a:spAutoFit/>
          </a:bodyPr>
          <a:lstStyle/>
          <a:p>
            <a:r>
              <a:rPr lang="pt-BR" dirty="0" smtClean="0"/>
              <a:t>             Construção </a:t>
            </a:r>
            <a:r>
              <a:rPr lang="pt-BR" dirty="0"/>
              <a:t>do </a:t>
            </a:r>
            <a:r>
              <a:rPr lang="pt-BR" dirty="0" smtClean="0"/>
              <a:t>gráfico aceleração </a:t>
            </a:r>
            <a:r>
              <a:rPr lang="pt-BR" dirty="0"/>
              <a:t>média vs. intervalo de </a:t>
            </a:r>
            <a:r>
              <a:rPr lang="pt-BR" dirty="0" smtClean="0"/>
              <a:t>tempo.</a:t>
            </a:r>
            <a:endParaRPr lang="pt-BR" dirty="0"/>
          </a:p>
          <a:p>
            <a:pPr algn="ctr"/>
            <a:r>
              <a:rPr lang="pt-BR" dirty="0" smtClean="0"/>
              <a:t>.</a:t>
            </a:r>
          </a:p>
        </p:txBody>
      </p:sp>
    </p:spTree>
    <p:extLst>
      <p:ext uri="{BB962C8B-B14F-4D97-AF65-F5344CB8AC3E}">
        <p14:creationId xmlns:p14="http://schemas.microsoft.com/office/powerpoint/2010/main" val="10732838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a:t>
            </a:r>
            <a:r>
              <a:rPr lang="pt-BR" dirty="0" smtClean="0"/>
              <a:t>Circunferência</a:t>
            </a:r>
            <a:endParaRPr lang="pt-BR" dirty="0"/>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441567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884741" y="5733256"/>
            <a:ext cx="7575691" cy="1200329"/>
          </a:xfrm>
          <a:prstGeom prst="rect">
            <a:avLst/>
          </a:prstGeom>
          <a:noFill/>
        </p:spPr>
        <p:txBody>
          <a:bodyPr wrap="square" rtlCol="0">
            <a:spAutoFit/>
          </a:bodyPr>
          <a:lstStyle/>
          <a:p>
            <a:pPr algn="ctr"/>
            <a:r>
              <a:rPr lang="pt-BR" dirty="0" smtClean="0"/>
              <a:t>Ampliação </a:t>
            </a:r>
            <a:r>
              <a:rPr lang="pt-BR" dirty="0"/>
              <a:t>do </a:t>
            </a:r>
            <a:r>
              <a:rPr lang="pt-BR" dirty="0" smtClean="0"/>
              <a:t>gráfico </a:t>
            </a:r>
            <a:r>
              <a:rPr lang="pt-BR" i="1" dirty="0" smtClean="0"/>
              <a:t>a vs. intervalo de tempo </a:t>
            </a:r>
            <a:r>
              <a:rPr lang="pt-BR" dirty="0" smtClean="0"/>
              <a:t>. Observamos que </a:t>
            </a:r>
            <a:r>
              <a:rPr lang="pt-BR" dirty="0"/>
              <a:t>a variação de velocidade sofrida pela partícula em um dado intervalo de tempo </a:t>
            </a:r>
            <a:r>
              <a:rPr lang="pt-BR" dirty="0" smtClean="0"/>
              <a:t>pode ser </a:t>
            </a:r>
            <a:r>
              <a:rPr lang="pt-BR" dirty="0"/>
              <a:t>estabelecida a partir da figura, determinando-se a área sob o segmento de reta </a:t>
            </a:r>
            <a:r>
              <a:rPr lang="pt-BR" dirty="0" smtClean="0"/>
              <a:t>que representa </a:t>
            </a:r>
            <a:r>
              <a:rPr lang="pt-BR" dirty="0"/>
              <a:t>a </a:t>
            </a:r>
            <a:r>
              <a:rPr lang="pt-BR" dirty="0" smtClean="0"/>
              <a:t>aceleração.</a:t>
            </a:r>
          </a:p>
        </p:txBody>
      </p:sp>
    </p:spTree>
    <p:extLst>
      <p:ext uri="{BB962C8B-B14F-4D97-AF65-F5344CB8AC3E}">
        <p14:creationId xmlns:p14="http://schemas.microsoft.com/office/powerpoint/2010/main" val="4950737"/>
      </p:ext>
    </p:extLst>
  </p:cSld>
  <p:clrMapOvr>
    <a:masterClrMapping/>
  </p:clrMapOvr>
  <p:timing>
    <p:tnLst>
      <p:par>
        <p:cTn id="1" dur="indefinite" restart="never" nodeType="tmRoot"/>
      </p:par>
    </p:tn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0568" y="1484784"/>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p:cNvSpPr txBox="1"/>
          <p:nvPr/>
        </p:nvSpPr>
        <p:spPr>
          <a:xfrm>
            <a:off x="6012160" y="1927081"/>
            <a:ext cx="2250040" cy="369332"/>
          </a:xfrm>
          <a:prstGeom prst="rect">
            <a:avLst/>
          </a:prstGeom>
          <a:noFill/>
        </p:spPr>
        <p:txBody>
          <a:bodyPr wrap="none" rtlCol="0">
            <a:spAutoFit/>
          </a:bodyPr>
          <a:lstStyle/>
          <a:p>
            <a:r>
              <a:rPr lang="pt-BR" dirty="0" smtClean="0"/>
              <a:t>Do gráfico temos que:</a:t>
            </a:r>
            <a:endParaRPr lang="pt-BR" dirty="0"/>
          </a:p>
        </p:txBody>
      </p:sp>
    </p:spTree>
    <p:extLst>
      <p:ext uri="{BB962C8B-B14F-4D97-AF65-F5344CB8AC3E}">
        <p14:creationId xmlns:p14="http://schemas.microsoft.com/office/powerpoint/2010/main" val="4281294426"/>
      </p:ext>
    </p:extLst>
  </p:cSld>
  <p:clrMapOvr>
    <a:masterClrMapping/>
  </p:clrMapOvr>
  <p:timing>
    <p:tnLst>
      <p:par>
        <p:cTn id="1" dur="indefinite" restart="never" nodeType="tmRoot"/>
      </p:par>
    </p:tn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0568" y="1484784"/>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p:cNvSpPr txBox="1"/>
          <p:nvPr/>
        </p:nvSpPr>
        <p:spPr>
          <a:xfrm>
            <a:off x="6012160" y="1927081"/>
            <a:ext cx="2250040" cy="369332"/>
          </a:xfrm>
          <a:prstGeom prst="rect">
            <a:avLst/>
          </a:prstGeom>
          <a:noFill/>
        </p:spPr>
        <p:txBody>
          <a:bodyPr wrap="none" rtlCol="0">
            <a:spAutoFit/>
          </a:bodyPr>
          <a:lstStyle/>
          <a:p>
            <a:r>
              <a:rPr lang="pt-BR" dirty="0" smtClean="0"/>
              <a:t>Do gráfico temos que:</a:t>
            </a:r>
            <a:endParaRPr lang="pt-BR" dirty="0"/>
          </a:p>
        </p:txBody>
      </p:sp>
      <mc:AlternateContent xmlns:mc="http://schemas.openxmlformats.org/markup-compatibility/2006" xmlns:a14="http://schemas.microsoft.com/office/drawing/2010/main">
        <mc:Choice Requires="a14">
          <p:sp>
            <p:nvSpPr>
              <p:cNvPr id="7" name="Retângulo 6"/>
              <p:cNvSpPr/>
              <p:nvPr/>
            </p:nvSpPr>
            <p:spPr>
              <a:xfrm>
                <a:off x="4927227" y="3140968"/>
                <a:ext cx="4204036" cy="369332"/>
              </a:xfrm>
              <a:prstGeom prst="rect">
                <a:avLst/>
              </a:prstGeom>
            </p:spPr>
            <p:txBody>
              <a:bodyPr wrap="none">
                <a:spAutoFit/>
              </a:bodyPr>
              <a:lstStyle/>
              <a:p>
                <a14:m>
                  <m:oMath xmlns:m="http://schemas.openxmlformats.org/officeDocument/2006/math">
                    <m:r>
                      <a:rPr lang="pt-BR" i="1">
                        <a:latin typeface="Cambria Math"/>
                      </a:rPr>
                      <m:t>∆</m:t>
                    </m:r>
                    <m:r>
                      <a:rPr lang="pt-BR" i="1">
                        <a:latin typeface="Cambria Math"/>
                      </a:rPr>
                      <m:t>𝑣</m:t>
                    </m:r>
                    <m:r>
                      <a:rPr lang="pt-BR" i="1">
                        <a:latin typeface="Cambria Math"/>
                      </a:rPr>
                      <m:t>=</m:t>
                    </m:r>
                    <m:sSub>
                      <m:sSubPr>
                        <m:ctrlPr>
                          <a:rPr lang="pt-BR" i="1">
                            <a:latin typeface="Cambria Math"/>
                          </a:rPr>
                        </m:ctrlPr>
                      </m:sSubPr>
                      <m:e>
                        <m:r>
                          <a:rPr lang="pt-BR" i="1">
                            <a:latin typeface="Cambria Math"/>
                          </a:rPr>
                          <m:t>𝑎</m:t>
                        </m:r>
                      </m:e>
                      <m:sub>
                        <m:r>
                          <a:rPr lang="pt-BR" i="1">
                            <a:latin typeface="Cambria Math"/>
                          </a:rPr>
                          <m:t>0</m:t>
                        </m:r>
                      </m:sub>
                    </m:sSub>
                    <m:r>
                      <a:rPr lang="pt-BR" i="1">
                        <a:latin typeface="Cambria Math"/>
                      </a:rPr>
                      <m:t>∆</m:t>
                    </m:r>
                    <m:r>
                      <a:rPr lang="pt-BR" i="1">
                        <a:latin typeface="Cambria Math"/>
                      </a:rPr>
                      <m:t>𝑡</m:t>
                    </m:r>
                    <m:r>
                      <a:rPr lang="pt-BR" i="1">
                        <a:latin typeface="Cambria Math"/>
                      </a:rPr>
                      <m:t>= </m:t>
                    </m:r>
                  </m:oMath>
                </a14:m>
                <a:r>
                  <a:rPr lang="pt-BR" dirty="0"/>
                  <a:t>área da curva sobre o gráfico</a:t>
                </a:r>
              </a:p>
            </p:txBody>
          </p:sp>
        </mc:Choice>
        <mc:Fallback xmlns="">
          <p:sp>
            <p:nvSpPr>
              <p:cNvPr id="7" name="Retângulo 6"/>
              <p:cNvSpPr>
                <a:spLocks noRot="1" noChangeAspect="1" noMove="1" noResize="1" noEditPoints="1" noAdjustHandles="1" noChangeArrowheads="1" noChangeShapeType="1" noTextEdit="1"/>
              </p:cNvSpPr>
              <p:nvPr/>
            </p:nvSpPr>
            <p:spPr>
              <a:xfrm>
                <a:off x="4927227" y="3140968"/>
                <a:ext cx="4204036" cy="369332"/>
              </a:xfrm>
              <a:prstGeom prst="rect">
                <a:avLst/>
              </a:prstGeom>
              <a:blipFill rotWithShape="1">
                <a:blip r:embed="rId5"/>
                <a:stretch>
                  <a:fillRect t="-8197" r="-580" b="-24590"/>
                </a:stretch>
              </a:blipFill>
            </p:spPr>
            <p:txBody>
              <a:bodyPr/>
              <a:lstStyle/>
              <a:p>
                <a:r>
                  <a:rPr lang="pt-BR">
                    <a:noFill/>
                  </a:rPr>
                  <a:t> </a:t>
                </a:r>
              </a:p>
            </p:txBody>
          </p:sp>
        </mc:Fallback>
      </mc:AlternateContent>
    </p:spTree>
    <p:extLst>
      <p:ext uri="{BB962C8B-B14F-4D97-AF65-F5344CB8AC3E}">
        <p14:creationId xmlns:p14="http://schemas.microsoft.com/office/powerpoint/2010/main" val="3421274703"/>
      </p:ext>
    </p:extLst>
  </p:cSld>
  <p:clrMapOvr>
    <a:masterClrMapping/>
  </p:clrMapOvr>
  <p:timing>
    <p:tnLst>
      <p:par>
        <p:cTn id="1" dur="indefinite" restart="never" nodeType="tmRoot"/>
      </p:par>
    </p:tn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0568" y="1484784"/>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p:cNvSpPr txBox="1"/>
          <p:nvPr/>
        </p:nvSpPr>
        <p:spPr>
          <a:xfrm>
            <a:off x="6012160" y="1927081"/>
            <a:ext cx="2250040" cy="369332"/>
          </a:xfrm>
          <a:prstGeom prst="rect">
            <a:avLst/>
          </a:prstGeom>
          <a:noFill/>
        </p:spPr>
        <p:txBody>
          <a:bodyPr wrap="none" rtlCol="0">
            <a:spAutoFit/>
          </a:bodyPr>
          <a:lstStyle/>
          <a:p>
            <a:r>
              <a:rPr lang="pt-BR" dirty="0" smtClean="0"/>
              <a:t>Do gráfico temos que:</a:t>
            </a:r>
            <a:endParaRPr lang="pt-BR" dirty="0"/>
          </a:p>
        </p:txBody>
      </p:sp>
      <mc:AlternateContent xmlns:mc="http://schemas.openxmlformats.org/markup-compatibility/2006" xmlns:a14="http://schemas.microsoft.com/office/drawing/2010/main">
        <mc:Choice Requires="a14">
          <p:sp>
            <p:nvSpPr>
              <p:cNvPr id="7" name="Retângulo 6"/>
              <p:cNvSpPr/>
              <p:nvPr/>
            </p:nvSpPr>
            <p:spPr>
              <a:xfrm>
                <a:off x="4927227" y="3140968"/>
                <a:ext cx="4204036" cy="369332"/>
              </a:xfrm>
              <a:prstGeom prst="rect">
                <a:avLst/>
              </a:prstGeom>
            </p:spPr>
            <p:txBody>
              <a:bodyPr wrap="none">
                <a:spAutoFit/>
              </a:bodyPr>
              <a:lstStyle/>
              <a:p>
                <a14:m>
                  <m:oMath xmlns:m="http://schemas.openxmlformats.org/officeDocument/2006/math">
                    <m:r>
                      <a:rPr lang="pt-BR" i="1">
                        <a:latin typeface="Cambria Math"/>
                      </a:rPr>
                      <m:t>∆</m:t>
                    </m:r>
                    <m:r>
                      <a:rPr lang="pt-BR" i="1">
                        <a:latin typeface="Cambria Math"/>
                      </a:rPr>
                      <m:t>𝑣</m:t>
                    </m:r>
                    <m:r>
                      <a:rPr lang="pt-BR" i="1">
                        <a:latin typeface="Cambria Math"/>
                      </a:rPr>
                      <m:t>=</m:t>
                    </m:r>
                    <m:sSub>
                      <m:sSubPr>
                        <m:ctrlPr>
                          <a:rPr lang="pt-BR" i="1">
                            <a:latin typeface="Cambria Math"/>
                          </a:rPr>
                        </m:ctrlPr>
                      </m:sSubPr>
                      <m:e>
                        <m:r>
                          <a:rPr lang="pt-BR" i="1">
                            <a:latin typeface="Cambria Math"/>
                          </a:rPr>
                          <m:t>𝑎</m:t>
                        </m:r>
                      </m:e>
                      <m:sub>
                        <m:r>
                          <a:rPr lang="pt-BR" i="1">
                            <a:latin typeface="Cambria Math"/>
                          </a:rPr>
                          <m:t>0</m:t>
                        </m:r>
                      </m:sub>
                    </m:sSub>
                    <m:r>
                      <a:rPr lang="pt-BR" i="1">
                        <a:latin typeface="Cambria Math"/>
                      </a:rPr>
                      <m:t>∆</m:t>
                    </m:r>
                    <m:r>
                      <a:rPr lang="pt-BR" i="1">
                        <a:latin typeface="Cambria Math"/>
                      </a:rPr>
                      <m:t>𝑡</m:t>
                    </m:r>
                    <m:r>
                      <a:rPr lang="pt-BR" i="1">
                        <a:latin typeface="Cambria Math"/>
                      </a:rPr>
                      <m:t>= </m:t>
                    </m:r>
                  </m:oMath>
                </a14:m>
                <a:r>
                  <a:rPr lang="pt-BR" dirty="0"/>
                  <a:t>área da curva sobre o gráfico</a:t>
                </a:r>
              </a:p>
            </p:txBody>
          </p:sp>
        </mc:Choice>
        <mc:Fallback xmlns="">
          <p:sp>
            <p:nvSpPr>
              <p:cNvPr id="7" name="Retângulo 6"/>
              <p:cNvSpPr>
                <a:spLocks noRot="1" noChangeAspect="1" noMove="1" noResize="1" noEditPoints="1" noAdjustHandles="1" noChangeArrowheads="1" noChangeShapeType="1" noTextEdit="1"/>
              </p:cNvSpPr>
              <p:nvPr/>
            </p:nvSpPr>
            <p:spPr>
              <a:xfrm>
                <a:off x="4927227" y="3140968"/>
                <a:ext cx="4204036" cy="369332"/>
              </a:xfrm>
              <a:prstGeom prst="rect">
                <a:avLst/>
              </a:prstGeom>
              <a:blipFill rotWithShape="1">
                <a:blip r:embed="rId5"/>
                <a:stretch>
                  <a:fillRect t="-8197" r="-580" b="-24590"/>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8" name="Retângulo 7"/>
              <p:cNvSpPr/>
              <p:nvPr/>
            </p:nvSpPr>
            <p:spPr>
              <a:xfrm>
                <a:off x="6215625" y="4427820"/>
                <a:ext cx="162724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BR" i="1">
                          <a:latin typeface="Cambria Math"/>
                        </a:rPr>
                        <m:t>𝑣</m:t>
                      </m:r>
                      <m:r>
                        <a:rPr lang="pt-BR" i="1">
                          <a:latin typeface="Cambria Math"/>
                        </a:rPr>
                        <m:t>−</m:t>
                      </m:r>
                      <m:sSub>
                        <m:sSubPr>
                          <m:ctrlPr>
                            <a:rPr lang="pt-BR" i="1">
                              <a:latin typeface="Cambria Math"/>
                            </a:rPr>
                          </m:ctrlPr>
                        </m:sSubPr>
                        <m:e>
                          <m:r>
                            <a:rPr lang="pt-BR" i="1">
                              <a:latin typeface="Cambria Math"/>
                            </a:rPr>
                            <m:t>𝑣</m:t>
                          </m:r>
                        </m:e>
                        <m:sub>
                          <m:r>
                            <a:rPr lang="pt-BR" i="1">
                              <a:latin typeface="Cambria Math"/>
                            </a:rPr>
                            <m:t>0</m:t>
                          </m:r>
                        </m:sub>
                      </m:sSub>
                      <m:r>
                        <a:rPr lang="pt-BR" i="1">
                          <a:latin typeface="Cambria Math"/>
                        </a:rPr>
                        <m:t>=</m:t>
                      </m:r>
                      <m:sSub>
                        <m:sSubPr>
                          <m:ctrlPr>
                            <a:rPr lang="pt-BR" i="1">
                              <a:latin typeface="Cambria Math"/>
                            </a:rPr>
                          </m:ctrlPr>
                        </m:sSubPr>
                        <m:e>
                          <m:r>
                            <a:rPr lang="pt-BR" i="1">
                              <a:latin typeface="Cambria Math"/>
                            </a:rPr>
                            <m:t>𝑎</m:t>
                          </m:r>
                        </m:e>
                        <m:sub>
                          <m:r>
                            <a:rPr lang="pt-BR" i="1">
                              <a:latin typeface="Cambria Math"/>
                            </a:rPr>
                            <m:t>0</m:t>
                          </m:r>
                        </m:sub>
                      </m:sSub>
                      <m:r>
                        <a:rPr lang="pt-BR" i="1">
                          <a:latin typeface="Cambria Math"/>
                        </a:rPr>
                        <m:t>∆</m:t>
                      </m:r>
                      <m:r>
                        <a:rPr lang="pt-BR" i="1">
                          <a:latin typeface="Cambria Math"/>
                        </a:rPr>
                        <m:t>𝑡</m:t>
                      </m:r>
                    </m:oMath>
                  </m:oMathPara>
                </a14:m>
                <a:endParaRPr lang="pt-BR" dirty="0"/>
              </a:p>
            </p:txBody>
          </p:sp>
        </mc:Choice>
        <mc:Fallback xmlns="">
          <p:sp>
            <p:nvSpPr>
              <p:cNvPr id="8" name="Retângulo 7"/>
              <p:cNvSpPr>
                <a:spLocks noRot="1" noChangeAspect="1" noMove="1" noResize="1" noEditPoints="1" noAdjustHandles="1" noChangeArrowheads="1" noChangeShapeType="1" noTextEdit="1"/>
              </p:cNvSpPr>
              <p:nvPr/>
            </p:nvSpPr>
            <p:spPr>
              <a:xfrm>
                <a:off x="6215625" y="4427820"/>
                <a:ext cx="1627240" cy="369332"/>
              </a:xfrm>
              <a:prstGeom prst="rect">
                <a:avLst/>
              </a:prstGeom>
              <a:blipFill rotWithShape="1">
                <a:blip r:embed="rId6"/>
                <a:stretch>
                  <a:fillRect/>
                </a:stretch>
              </a:blipFill>
            </p:spPr>
            <p:txBody>
              <a:bodyPr/>
              <a:lstStyle/>
              <a:p>
                <a:r>
                  <a:rPr lang="pt-BR">
                    <a:noFill/>
                  </a:rPr>
                  <a:t> </a:t>
                </a:r>
              </a:p>
            </p:txBody>
          </p:sp>
        </mc:Fallback>
      </mc:AlternateContent>
    </p:spTree>
    <p:extLst>
      <p:ext uri="{BB962C8B-B14F-4D97-AF65-F5344CB8AC3E}">
        <p14:creationId xmlns:p14="http://schemas.microsoft.com/office/powerpoint/2010/main" val="1443233481"/>
      </p:ext>
    </p:extLst>
  </p:cSld>
  <p:clrMapOvr>
    <a:masterClrMapping/>
  </p:clrMapOvr>
  <p:timing>
    <p:tnLst>
      <p:par>
        <p:cTn id="1" dur="indefinite" restart="never" nodeType="tmRoot"/>
      </p:par>
    </p:tn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672430569"/>
      </p:ext>
    </p:extLst>
  </p:cSld>
  <p:clrMapOvr>
    <a:masterClrMapping/>
  </p:clrMapOvr>
  <p:timing>
    <p:tnLst>
      <p:par>
        <p:cTn id="1" dur="indefinite" restart="never" nodeType="tmRoot"/>
      </p:par>
    </p:tn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884741" y="5879503"/>
            <a:ext cx="7575691" cy="646331"/>
          </a:xfrm>
          <a:prstGeom prst="rect">
            <a:avLst/>
          </a:prstGeom>
          <a:noFill/>
        </p:spPr>
        <p:txBody>
          <a:bodyPr wrap="square" rtlCol="0">
            <a:spAutoFit/>
          </a:bodyPr>
          <a:lstStyle/>
          <a:p>
            <a:pPr algn="ctr"/>
            <a:r>
              <a:rPr lang="pt-BR" dirty="0" smtClean="0"/>
              <a:t>Deslocamentos realizados pela </a:t>
            </a:r>
            <a:r>
              <a:rPr lang="pt-BR" dirty="0"/>
              <a:t>partícula nos seus correspondentes intervalos de tempo</a:t>
            </a:r>
            <a:r>
              <a:rPr lang="pt-BR" dirty="0" smtClean="0"/>
              <a:t>.</a:t>
            </a:r>
            <a:endParaRPr lang="pt-BR" dirty="0"/>
          </a:p>
        </p:txBody>
      </p:sp>
    </p:spTree>
    <p:extLst>
      <p:ext uri="{BB962C8B-B14F-4D97-AF65-F5344CB8AC3E}">
        <p14:creationId xmlns:p14="http://schemas.microsoft.com/office/powerpoint/2010/main" val="480628993"/>
      </p:ext>
    </p:extLst>
  </p:cSld>
  <p:clrMapOvr>
    <a:masterClrMapping/>
  </p:clrMapOvr>
  <p:timing>
    <p:tnLst>
      <p:par>
        <p:cTn id="1" dur="indefinite" restart="never" nodeType="tmRoot"/>
      </p:par>
    </p:tn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5" name="Espaço Reservado para Conteúdo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p:nvSpPr>
        <p:spPr>
          <a:xfrm>
            <a:off x="884741" y="5879503"/>
            <a:ext cx="7575691" cy="646331"/>
          </a:xfrm>
          <a:prstGeom prst="rect">
            <a:avLst/>
          </a:prstGeom>
          <a:noFill/>
        </p:spPr>
        <p:txBody>
          <a:bodyPr wrap="square" rtlCol="0">
            <a:spAutoFit/>
          </a:bodyPr>
          <a:lstStyle/>
          <a:p>
            <a:pPr algn="ctr"/>
            <a:r>
              <a:rPr lang="pt-BR" dirty="0"/>
              <a:t>Representação </a:t>
            </a:r>
            <a:r>
              <a:rPr lang="pt-BR" dirty="0" smtClean="0"/>
              <a:t>da posição </a:t>
            </a:r>
            <a:r>
              <a:rPr lang="pt-BR" dirty="0"/>
              <a:t>ocupada pelo móvel ao final do intervalo de tempo transcorrido.</a:t>
            </a:r>
            <a:endParaRPr lang="pt-BR" dirty="0" smtClean="0"/>
          </a:p>
        </p:txBody>
      </p:sp>
    </p:spTree>
    <p:extLst>
      <p:ext uri="{BB962C8B-B14F-4D97-AF65-F5344CB8AC3E}">
        <p14:creationId xmlns:p14="http://schemas.microsoft.com/office/powerpoint/2010/main" val="1098778003"/>
      </p:ext>
    </p:extLst>
  </p:cSld>
  <p:clrMapOvr>
    <a:masterClrMapping/>
  </p:clrMapOvr>
  <p:timing>
    <p:tnLst>
      <p:par>
        <p:cTn id="1" dur="indefinite" restart="never" nodeType="tmRoot"/>
      </p:par>
    </p:tn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175261266"/>
      </p:ext>
    </p:extLst>
  </p:cSld>
  <p:clrMapOvr>
    <a:masterClrMapping/>
  </p:clrMapOvr>
  <p:timing>
    <p:tnLst>
      <p:par>
        <p:cTn id="1" dur="indefinite" restart="never" nodeType="tmRoot"/>
      </p:par>
    </p:tn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p:nvSpPr>
        <p:spPr>
          <a:xfrm>
            <a:off x="884741" y="5879503"/>
            <a:ext cx="7575691" cy="369332"/>
          </a:xfrm>
          <a:prstGeom prst="rect">
            <a:avLst/>
          </a:prstGeom>
          <a:noFill/>
        </p:spPr>
        <p:txBody>
          <a:bodyPr wrap="square" rtlCol="0">
            <a:spAutoFit/>
          </a:bodyPr>
          <a:lstStyle/>
          <a:p>
            <a:r>
              <a:rPr lang="pt-BR" dirty="0" smtClean="0"/>
              <a:t>                   Esquadro </a:t>
            </a:r>
            <a:r>
              <a:rPr lang="pt-BR" dirty="0"/>
              <a:t>com o vértice reto na origem </a:t>
            </a:r>
            <a:r>
              <a:rPr lang="pt-BR" dirty="0" smtClean="0"/>
              <a:t>de coordenadas.</a:t>
            </a:r>
          </a:p>
        </p:txBody>
      </p:sp>
    </p:spTree>
    <p:extLst>
      <p:ext uri="{BB962C8B-B14F-4D97-AF65-F5344CB8AC3E}">
        <p14:creationId xmlns:p14="http://schemas.microsoft.com/office/powerpoint/2010/main" val="985135404"/>
      </p:ext>
    </p:extLst>
  </p:cSld>
  <p:clrMapOvr>
    <a:masterClrMapping/>
  </p:clrMapOvr>
  <p:timing>
    <p:tnLst>
      <p:par>
        <p:cTn id="1" dur="indefinite" restart="never" nodeType="tmRoot"/>
      </p:par>
    </p:tn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7739380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a:t>
            </a:r>
            <a:r>
              <a:rPr lang="pt-BR" dirty="0" smtClean="0"/>
              <a:t>Circunferência</a:t>
            </a:r>
            <a:endParaRPr lang="pt-BR" dirty="0"/>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6" name="CaixaDeTexto 5"/>
          <p:cNvSpPr txBox="1"/>
          <p:nvPr/>
        </p:nvSpPr>
        <p:spPr>
          <a:xfrm>
            <a:off x="251521" y="5805264"/>
            <a:ext cx="8903538" cy="369332"/>
          </a:xfrm>
          <a:prstGeom prst="rect">
            <a:avLst/>
          </a:prstGeom>
          <a:noFill/>
        </p:spPr>
        <p:txBody>
          <a:bodyPr wrap="square" rtlCol="0">
            <a:spAutoFit/>
          </a:bodyPr>
          <a:lstStyle/>
          <a:p>
            <a:pPr algn="ctr"/>
            <a:r>
              <a:rPr lang="pt-BR" dirty="0"/>
              <a:t>Dado o diâmetro construiremos uma circunferência.</a:t>
            </a:r>
          </a:p>
        </p:txBody>
      </p:sp>
      <p:sp>
        <p:nvSpPr>
          <p:cNvPr id="7" name="Seta entalhada para a direita 6">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Seta entalhada para a direita 7">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372224635"/>
      </p:ext>
    </p:extLst>
  </p:cSld>
  <p:clrMapOvr>
    <a:masterClrMapping/>
  </p:clrMapOvr>
  <p:timing>
    <p:tnLst>
      <p:par>
        <p:cTn id="1" dur="indefinite" restart="never" nodeType="tmRoot"/>
      </p:par>
    </p:tn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8560" y="1556792"/>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mc:AlternateContent xmlns:mc="http://schemas.openxmlformats.org/markup-compatibility/2006" xmlns:a14="http://schemas.microsoft.com/office/drawing/2010/main">
        <mc:Choice Requires="a14">
          <p:sp>
            <p:nvSpPr>
              <p:cNvPr id="3" name="Retângulo 2"/>
              <p:cNvSpPr/>
              <p:nvPr/>
            </p:nvSpPr>
            <p:spPr>
              <a:xfrm>
                <a:off x="4549778" y="2060848"/>
                <a:ext cx="4572000" cy="2614177"/>
              </a:xfrm>
              <a:prstGeom prst="rect">
                <a:avLst/>
              </a:prstGeom>
            </p:spPr>
            <p:txBody>
              <a:bodyPr>
                <a:spAutoFit/>
              </a:bodyPr>
              <a:lstStyle/>
              <a:p>
                <a:r>
                  <a:rPr lang="pt-BR" dirty="0"/>
                  <a:t>Um dos catetos do esquadro intercepta </a:t>
                </a:r>
                <a:r>
                  <a:rPr lang="pt-BR" dirty="0" smtClean="0"/>
                  <a:t>a primeira </a:t>
                </a:r>
                <a:r>
                  <a:rPr lang="pt-BR" dirty="0"/>
                  <a:t>posição no </a:t>
                </a:r>
                <a:r>
                  <a:rPr lang="pt-BR" dirty="0" smtClean="0"/>
                  <a:t>instante de </a:t>
                </a:r>
                <a:r>
                  <a:rPr lang="pt-BR" dirty="0"/>
                  <a:t>tempo correspondente; o vértice do ângulo reto do esquadro se apoia sobre </a:t>
                </a:r>
                <a:r>
                  <a:rPr lang="pt-BR" dirty="0" smtClean="0"/>
                  <a:t>um instante </a:t>
                </a:r>
                <a:r>
                  <a:rPr lang="pt-BR" dirty="0"/>
                  <a:t>de tempo igual à metade do instante de tempo correspondente à </a:t>
                </a:r>
                <a:r>
                  <a:rPr lang="pt-BR" dirty="0" smtClean="0"/>
                  <a:t>primeira posição</a:t>
                </a:r>
                <a:r>
                  <a:rPr lang="pt-BR" dirty="0"/>
                  <a:t>; e, por construção, o outro cateto intercepta uma determinada localização </a:t>
                </a:r>
                <a14:m>
                  <m:oMath xmlns:m="http://schemas.openxmlformats.org/officeDocument/2006/math">
                    <m:sSub>
                      <m:sSubPr>
                        <m:ctrlPr>
                          <a:rPr lang="pt-BR" i="1">
                            <a:latin typeface="Cambria Math"/>
                          </a:rPr>
                        </m:ctrlPr>
                      </m:sSubPr>
                      <m:e>
                        <m:r>
                          <a:rPr lang="pt-BR" i="1">
                            <a:latin typeface="Cambria Math"/>
                          </a:rPr>
                          <m:t>𝑓</m:t>
                        </m:r>
                        <m:r>
                          <a:rPr lang="pt-BR" i="1">
                            <a:latin typeface="Cambria Math"/>
                          </a:rPr>
                          <m:t>=∆</m:t>
                        </m:r>
                        <m:r>
                          <a:rPr lang="pt-BR" i="1">
                            <a:latin typeface="Cambria Math"/>
                          </a:rPr>
                          <m:t>𝑆</m:t>
                        </m:r>
                      </m:e>
                      <m:sub>
                        <m:r>
                          <a:rPr lang="pt-BR" i="1">
                            <a:latin typeface="Cambria Math"/>
                          </a:rPr>
                          <m:t>1</m:t>
                        </m:r>
                      </m:sub>
                    </m:sSub>
                    <m:r>
                      <a:rPr lang="pt-BR" i="1">
                        <a:latin typeface="Cambria Math"/>
                      </a:rPr>
                      <m:t>+</m:t>
                    </m:r>
                    <m:sSub>
                      <m:sSubPr>
                        <m:ctrlPr>
                          <a:rPr lang="pt-BR" i="1">
                            <a:latin typeface="Cambria Math"/>
                          </a:rPr>
                        </m:ctrlPr>
                      </m:sSubPr>
                      <m:e>
                        <m:r>
                          <a:rPr lang="pt-BR" i="1">
                            <a:latin typeface="Cambria Math"/>
                          </a:rPr>
                          <m:t>∆</m:t>
                        </m:r>
                        <m:r>
                          <a:rPr lang="pt-BR" i="1">
                            <a:latin typeface="Cambria Math"/>
                          </a:rPr>
                          <m:t>𝑆</m:t>
                        </m:r>
                      </m:e>
                      <m:sub>
                        <m:r>
                          <a:rPr lang="pt-BR" i="1">
                            <a:latin typeface="Cambria Math"/>
                          </a:rPr>
                          <m:t>2</m:t>
                        </m:r>
                      </m:sub>
                    </m:sSub>
                  </m:oMath>
                </a14:m>
                <a:endParaRPr lang="pt-BR" dirty="0" smtClean="0"/>
              </a:p>
              <a:p>
                <a:r>
                  <a:rPr lang="pt-BR" dirty="0"/>
                  <a:t>sobre o eixo vertical.</a:t>
                </a:r>
              </a:p>
            </p:txBody>
          </p:sp>
        </mc:Choice>
        <mc:Fallback xmlns="">
          <p:sp>
            <p:nvSpPr>
              <p:cNvPr id="3" name="Retângulo 2"/>
              <p:cNvSpPr>
                <a:spLocks noRot="1" noChangeAspect="1" noMove="1" noResize="1" noEditPoints="1" noAdjustHandles="1" noChangeArrowheads="1" noChangeShapeType="1" noTextEdit="1"/>
              </p:cNvSpPr>
              <p:nvPr/>
            </p:nvSpPr>
            <p:spPr>
              <a:xfrm>
                <a:off x="4549778" y="2060848"/>
                <a:ext cx="4572000" cy="2614177"/>
              </a:xfrm>
              <a:prstGeom prst="rect">
                <a:avLst/>
              </a:prstGeom>
              <a:blipFill rotWithShape="1">
                <a:blip r:embed="rId5"/>
                <a:stretch>
                  <a:fillRect l="-1067" t="-1166" r="-2000" b="-2797"/>
                </a:stretch>
              </a:blipFill>
            </p:spPr>
            <p:txBody>
              <a:bodyPr/>
              <a:lstStyle/>
              <a:p>
                <a:r>
                  <a:rPr lang="pt-BR">
                    <a:noFill/>
                  </a:rPr>
                  <a:t> </a:t>
                </a:r>
              </a:p>
            </p:txBody>
          </p:sp>
        </mc:Fallback>
      </mc:AlternateContent>
    </p:spTree>
    <p:extLst>
      <p:ext uri="{BB962C8B-B14F-4D97-AF65-F5344CB8AC3E}">
        <p14:creationId xmlns:p14="http://schemas.microsoft.com/office/powerpoint/2010/main" val="2652180261"/>
      </p:ext>
    </p:extLst>
  </p:cSld>
  <p:clrMapOvr>
    <a:masterClrMapping/>
  </p:clrMapOvr>
  <p:timing>
    <p:tnLst>
      <p:par>
        <p:cTn id="1" dur="indefinite" restart="never" nodeType="tmRoot"/>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mc:AlternateContent xmlns:mc="http://schemas.openxmlformats.org/markup-compatibility/2006" xmlns:a14="http://schemas.microsoft.com/office/drawing/2010/main">
        <mc:Choice Requires="a14">
          <p:sp>
            <p:nvSpPr>
              <p:cNvPr id="7" name="CaixaDeTexto 6"/>
              <p:cNvSpPr txBox="1"/>
              <p:nvPr/>
            </p:nvSpPr>
            <p:spPr>
              <a:xfrm>
                <a:off x="884741" y="5589240"/>
                <a:ext cx="7575691" cy="1200329"/>
              </a:xfrm>
              <a:prstGeom prst="rect">
                <a:avLst/>
              </a:prstGeom>
              <a:noFill/>
            </p:spPr>
            <p:txBody>
              <a:bodyPr wrap="square" rtlCol="0">
                <a:spAutoFit/>
              </a:bodyPr>
              <a:lstStyle/>
              <a:p>
                <a:pPr algn="ctr"/>
                <a:r>
                  <a:rPr lang="pt-BR" dirty="0" smtClean="0"/>
                  <a:t>Com </a:t>
                </a:r>
                <a:r>
                  <a:rPr lang="pt-BR" dirty="0"/>
                  <a:t>o mesmo procedimento </a:t>
                </a:r>
                <a:r>
                  <a:rPr lang="pt-BR" dirty="0" smtClean="0"/>
                  <a:t>anterior, um </a:t>
                </a:r>
                <a:r>
                  <a:rPr lang="pt-BR" dirty="0"/>
                  <a:t>dos catetos do esquadro intercepta a segunda posição no instante de </a:t>
                </a:r>
                <a:r>
                  <a:rPr lang="pt-BR" dirty="0" smtClean="0"/>
                  <a:t>tempo correspondente</a:t>
                </a:r>
                <a:r>
                  <a:rPr lang="pt-BR" dirty="0"/>
                  <a:t>; observamos que o outro catetos do esquadro intercepta a mesma </a:t>
                </a:r>
                <a:r>
                  <a:rPr lang="pt-BR" dirty="0" smtClean="0"/>
                  <a:t>localização </a:t>
                </a:r>
                <a14:m>
                  <m:oMath xmlns:m="http://schemas.openxmlformats.org/officeDocument/2006/math">
                    <m:r>
                      <a:rPr lang="pt-BR" i="1">
                        <a:latin typeface="Cambria Math"/>
                      </a:rPr>
                      <m:t>𝑓</m:t>
                    </m:r>
                    <m:r>
                      <a:rPr lang="pt-BR" i="1">
                        <a:latin typeface="Cambria Math"/>
                      </a:rPr>
                      <m:t> </m:t>
                    </m:r>
                  </m:oMath>
                </a14:m>
                <a:r>
                  <a:rPr lang="pt-BR" dirty="0"/>
                  <a:t>sobre o eixo vertical que no procedimento </a:t>
                </a:r>
                <a:r>
                  <a:rPr lang="pt-BR" dirty="0" smtClean="0"/>
                  <a:t>anterior</a:t>
                </a:r>
                <a:r>
                  <a:rPr lang="pt-BR" dirty="0"/>
                  <a:t>.</a:t>
                </a:r>
                <a:endParaRPr lang="pt-BR" dirty="0" smtClean="0"/>
              </a:p>
            </p:txBody>
          </p:sp>
        </mc:Choice>
        <mc:Fallback xmlns="">
          <p:sp>
            <p:nvSpPr>
              <p:cNvPr id="7" name="CaixaDeTexto 6"/>
              <p:cNvSpPr txBox="1">
                <a:spLocks noRot="1" noChangeAspect="1" noMove="1" noResize="1" noEditPoints="1" noAdjustHandles="1" noChangeArrowheads="1" noChangeShapeType="1" noTextEdit="1"/>
              </p:cNvSpPr>
              <p:nvPr/>
            </p:nvSpPr>
            <p:spPr>
              <a:xfrm>
                <a:off x="884741" y="5589240"/>
                <a:ext cx="7575691" cy="1200329"/>
              </a:xfrm>
              <a:prstGeom prst="rect">
                <a:avLst/>
              </a:prstGeom>
              <a:blipFill rotWithShape="1">
                <a:blip r:embed="rId5"/>
                <a:stretch>
                  <a:fillRect l="-563" t="-2538" r="-1368" b="-7107"/>
                </a:stretch>
              </a:blipFill>
            </p:spPr>
            <p:txBody>
              <a:bodyPr/>
              <a:lstStyle/>
              <a:p>
                <a:r>
                  <a:rPr lang="pt-BR">
                    <a:noFill/>
                  </a:rPr>
                  <a:t> </a:t>
                </a:r>
              </a:p>
            </p:txBody>
          </p:sp>
        </mc:Fallback>
      </mc:AlternateContent>
    </p:spTree>
    <p:extLst>
      <p:ext uri="{BB962C8B-B14F-4D97-AF65-F5344CB8AC3E}">
        <p14:creationId xmlns:p14="http://schemas.microsoft.com/office/powerpoint/2010/main" val="3168088048"/>
      </p:ext>
    </p:extLst>
  </p:cSld>
  <p:clrMapOvr>
    <a:masterClrMapping/>
  </p:clrMapOvr>
  <p:timing>
    <p:tnLst>
      <p:par>
        <p:cTn id="1" dur="indefinite" restart="never" nodeType="tmRoot"/>
      </p:par>
    </p:tn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mc:AlternateContent xmlns:mc="http://schemas.openxmlformats.org/markup-compatibility/2006" xmlns:a14="http://schemas.microsoft.com/office/drawing/2010/main">
        <mc:Choice Requires="a14">
          <p:sp>
            <p:nvSpPr>
              <p:cNvPr id="7" name="CaixaDeTexto 6"/>
              <p:cNvSpPr txBox="1"/>
              <p:nvPr/>
            </p:nvSpPr>
            <p:spPr>
              <a:xfrm>
                <a:off x="884741" y="5879503"/>
                <a:ext cx="7575691" cy="646331"/>
              </a:xfrm>
              <a:prstGeom prst="rect">
                <a:avLst/>
              </a:prstGeom>
              <a:noFill/>
            </p:spPr>
            <p:txBody>
              <a:bodyPr wrap="square" rtlCol="0">
                <a:spAutoFit/>
              </a:bodyPr>
              <a:lstStyle/>
              <a:p>
                <a:pPr algn="ctr"/>
                <a:r>
                  <a:rPr lang="pt-BR" dirty="0"/>
                  <a:t>Ao realizar a </a:t>
                </a:r>
                <a:r>
                  <a:rPr lang="pt-BR" dirty="0" smtClean="0"/>
                  <a:t>mesma construção </a:t>
                </a:r>
                <a:r>
                  <a:rPr lang="pt-BR" dirty="0"/>
                  <a:t>para a terceira e a quarta posição também observamos a interceptação </a:t>
                </a:r>
                <a:r>
                  <a:rPr lang="pt-BR" dirty="0" smtClean="0"/>
                  <a:t>na mesma </a:t>
                </a:r>
                <a:r>
                  <a:rPr lang="pt-BR" dirty="0"/>
                  <a:t>localização </a:t>
                </a:r>
                <a14:m>
                  <m:oMath xmlns:m="http://schemas.openxmlformats.org/officeDocument/2006/math">
                    <m:r>
                      <a:rPr lang="pt-BR" i="1">
                        <a:latin typeface="Cambria Math"/>
                      </a:rPr>
                      <m:t>𝑓</m:t>
                    </m:r>
                    <m:r>
                      <a:rPr lang="pt-BR" i="1">
                        <a:latin typeface="Cambria Math"/>
                      </a:rPr>
                      <m:t> </m:t>
                    </m:r>
                  </m:oMath>
                </a14:m>
                <a:r>
                  <a:rPr lang="pt-BR" dirty="0"/>
                  <a:t>sobre o eixo </a:t>
                </a:r>
                <a:r>
                  <a:rPr lang="pt-BR" dirty="0" smtClean="0"/>
                  <a:t>vertical.</a:t>
                </a:r>
                <a:endParaRPr lang="pt-BR" dirty="0"/>
              </a:p>
            </p:txBody>
          </p:sp>
        </mc:Choice>
        <mc:Fallback xmlns="">
          <p:sp>
            <p:nvSpPr>
              <p:cNvPr id="7" name="CaixaDeTexto 6"/>
              <p:cNvSpPr txBox="1">
                <a:spLocks noRot="1" noChangeAspect="1" noMove="1" noResize="1" noEditPoints="1" noAdjustHandles="1" noChangeArrowheads="1" noChangeShapeType="1" noTextEdit="1"/>
              </p:cNvSpPr>
              <p:nvPr/>
            </p:nvSpPr>
            <p:spPr>
              <a:xfrm>
                <a:off x="884741" y="5879503"/>
                <a:ext cx="7575691" cy="646331"/>
              </a:xfrm>
              <a:prstGeom prst="rect">
                <a:avLst/>
              </a:prstGeom>
              <a:blipFill rotWithShape="1">
                <a:blip r:embed="rId5"/>
                <a:stretch>
                  <a:fillRect t="-4673" b="-13084"/>
                </a:stretch>
              </a:blipFill>
            </p:spPr>
            <p:txBody>
              <a:bodyPr/>
              <a:lstStyle/>
              <a:p>
                <a:r>
                  <a:rPr lang="pt-BR">
                    <a:noFill/>
                  </a:rPr>
                  <a:t> </a:t>
                </a:r>
              </a:p>
            </p:txBody>
          </p:sp>
        </mc:Fallback>
      </mc:AlternateContent>
    </p:spTree>
    <p:extLst>
      <p:ext uri="{BB962C8B-B14F-4D97-AF65-F5344CB8AC3E}">
        <p14:creationId xmlns:p14="http://schemas.microsoft.com/office/powerpoint/2010/main" val="1031995358"/>
      </p:ext>
    </p:extLst>
  </p:cSld>
  <p:clrMapOvr>
    <a:masterClrMapping/>
  </p:clrMapOvr>
  <p:timing>
    <p:tnLst>
      <p:par>
        <p:cTn id="1" dur="indefinite" restart="never" nodeType="tmRoot"/>
      </p:par>
    </p:tn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468550162"/>
      </p:ext>
    </p:extLst>
  </p:cSld>
  <p:clrMapOvr>
    <a:masterClrMapping/>
  </p:clrMapOvr>
  <p:timing>
    <p:tnLst>
      <p:par>
        <p:cTn id="1" dur="indefinite" restart="never" nodeType="tmRoot"/>
      </p:par>
    </p:tn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884741" y="5879503"/>
            <a:ext cx="7575691" cy="646331"/>
          </a:xfrm>
          <a:prstGeom prst="rect">
            <a:avLst/>
          </a:prstGeom>
          <a:noFill/>
        </p:spPr>
        <p:txBody>
          <a:bodyPr wrap="square" rtlCol="0">
            <a:spAutoFit/>
          </a:bodyPr>
          <a:lstStyle/>
          <a:p>
            <a:pPr algn="ctr"/>
            <a:r>
              <a:rPr lang="pt-BR" dirty="0"/>
              <a:t>Curvas que obedecem a este tipo de construção geométrica </a:t>
            </a:r>
            <a:r>
              <a:rPr lang="pt-BR" dirty="0" smtClean="0"/>
              <a:t>são denominadas </a:t>
            </a:r>
            <a:r>
              <a:rPr lang="pt-BR" dirty="0"/>
              <a:t>parábolas.</a:t>
            </a:r>
          </a:p>
        </p:txBody>
      </p:sp>
    </p:spTree>
    <p:extLst>
      <p:ext uri="{BB962C8B-B14F-4D97-AF65-F5344CB8AC3E}">
        <p14:creationId xmlns:p14="http://schemas.microsoft.com/office/powerpoint/2010/main" val="3495539887"/>
      </p:ext>
    </p:extLst>
  </p:cSld>
  <p:clrMapOvr>
    <a:masterClrMapping/>
  </p:clrMapOvr>
  <p:timing>
    <p:tnLst>
      <p:par>
        <p:cTn id="1" dur="indefinite" restart="never" nodeType="tmRoot"/>
      </p:par>
    </p:tn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058281506"/>
      </p:ext>
    </p:extLst>
  </p:cSld>
  <p:clrMapOvr>
    <a:masterClrMapping/>
  </p:clrMapOvr>
  <p:timing>
    <p:tnLst>
      <p:par>
        <p:cTn id="1" dur="indefinite" restart="never" nodeType="tmRoot"/>
      </p:par>
    </p:tn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884741" y="5879503"/>
            <a:ext cx="7575691" cy="646331"/>
          </a:xfrm>
          <a:prstGeom prst="rect">
            <a:avLst/>
          </a:prstGeom>
          <a:noFill/>
        </p:spPr>
        <p:txBody>
          <a:bodyPr wrap="square" rtlCol="0">
            <a:spAutoFit/>
          </a:bodyPr>
          <a:lstStyle/>
          <a:p>
            <a:pPr algn="ctr"/>
            <a:r>
              <a:rPr lang="pt-BR" dirty="0"/>
              <a:t>Curva parabólica representando as </a:t>
            </a:r>
            <a:r>
              <a:rPr lang="pt-BR" dirty="0" smtClean="0"/>
              <a:t>posições em </a:t>
            </a:r>
            <a:r>
              <a:rPr lang="pt-BR" dirty="0"/>
              <a:t>função do instante de tempo considerado</a:t>
            </a:r>
            <a:r>
              <a:rPr lang="pt-BR" dirty="0" smtClean="0"/>
              <a:t>.</a:t>
            </a:r>
            <a:endParaRPr lang="pt-BR" dirty="0"/>
          </a:p>
        </p:txBody>
      </p:sp>
    </p:spTree>
    <p:extLst>
      <p:ext uri="{BB962C8B-B14F-4D97-AF65-F5344CB8AC3E}">
        <p14:creationId xmlns:p14="http://schemas.microsoft.com/office/powerpoint/2010/main" val="289832316"/>
      </p:ext>
    </p:extLst>
  </p:cSld>
  <p:clrMapOvr>
    <a:masterClrMapping/>
  </p:clrMapOvr>
  <p:timing>
    <p:tnLst>
      <p:par>
        <p:cTn id="1" dur="indefinite" restart="never" nodeType="tmRoot"/>
      </p:par>
    </p:tn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884741" y="5879503"/>
            <a:ext cx="7575691" cy="369332"/>
          </a:xfrm>
          <a:prstGeom prst="rect">
            <a:avLst/>
          </a:prstGeom>
          <a:noFill/>
        </p:spPr>
        <p:txBody>
          <a:bodyPr wrap="square" rtlCol="0">
            <a:spAutoFit/>
          </a:bodyPr>
          <a:lstStyle/>
          <a:p>
            <a:r>
              <a:rPr lang="pt-BR" dirty="0" smtClean="0"/>
              <a:t>                  Indicação </a:t>
            </a:r>
            <a:r>
              <a:rPr lang="pt-BR" dirty="0"/>
              <a:t>em vermelho da reta </a:t>
            </a:r>
            <a:r>
              <a:rPr lang="pt-BR" dirty="0" smtClean="0"/>
              <a:t>diretriz da </a:t>
            </a:r>
            <a:r>
              <a:rPr lang="pt-BR" dirty="0"/>
              <a:t>curva parabólica.</a:t>
            </a:r>
          </a:p>
        </p:txBody>
      </p:sp>
    </p:spTree>
    <p:extLst>
      <p:ext uri="{BB962C8B-B14F-4D97-AF65-F5344CB8AC3E}">
        <p14:creationId xmlns:p14="http://schemas.microsoft.com/office/powerpoint/2010/main" val="4079855481"/>
      </p:ext>
    </p:extLst>
  </p:cSld>
  <p:clrMapOvr>
    <a:masterClrMapping/>
  </p:clrMapOvr>
  <p:timing>
    <p:tnLst>
      <p:par>
        <p:cTn id="1" dur="indefinite" restart="never" nodeType="tmRoot"/>
      </p:par>
    </p:tnLst>
  </p:timing>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165304"/>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884741" y="5879503"/>
            <a:ext cx="7575691" cy="646331"/>
          </a:xfrm>
          <a:prstGeom prst="rect">
            <a:avLst/>
          </a:prstGeom>
          <a:noFill/>
        </p:spPr>
        <p:txBody>
          <a:bodyPr wrap="square" rtlCol="0">
            <a:spAutoFit/>
          </a:bodyPr>
          <a:lstStyle/>
          <a:p>
            <a:pPr algn="ctr"/>
            <a:r>
              <a:rPr lang="pt-BR" dirty="0" smtClean="0"/>
              <a:t>Traçamos </a:t>
            </a:r>
            <a:r>
              <a:rPr lang="pt-BR" dirty="0"/>
              <a:t>com uma régua um </a:t>
            </a:r>
            <a:r>
              <a:rPr lang="pt-BR" dirty="0" smtClean="0"/>
              <a:t>segmento de </a:t>
            </a:r>
            <a:r>
              <a:rPr lang="pt-BR" dirty="0"/>
              <a:t>reta da focal até um ponto da </a:t>
            </a:r>
            <a:r>
              <a:rPr lang="pt-BR" dirty="0" smtClean="0"/>
              <a:t>curva.</a:t>
            </a:r>
            <a:endParaRPr lang="pt-BR" dirty="0"/>
          </a:p>
        </p:txBody>
      </p:sp>
    </p:spTree>
    <p:extLst>
      <p:ext uri="{BB962C8B-B14F-4D97-AF65-F5344CB8AC3E}">
        <p14:creationId xmlns:p14="http://schemas.microsoft.com/office/powerpoint/2010/main" val="2321786116"/>
      </p:ext>
    </p:extLst>
  </p:cSld>
  <p:clrMapOvr>
    <a:masterClrMapping/>
  </p:clrMapOvr>
  <p:timing>
    <p:tnLst>
      <p:par>
        <p:cTn id="1" dur="indefinite" restart="never" nodeType="tmRoot"/>
      </p:par>
    </p:tnLst>
  </p:timing>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884741" y="5879503"/>
            <a:ext cx="7575691" cy="923330"/>
          </a:xfrm>
          <a:prstGeom prst="rect">
            <a:avLst/>
          </a:prstGeom>
          <a:noFill/>
        </p:spPr>
        <p:txBody>
          <a:bodyPr wrap="square" rtlCol="0">
            <a:spAutoFit/>
          </a:bodyPr>
          <a:lstStyle/>
          <a:p>
            <a:pPr algn="ctr"/>
            <a:r>
              <a:rPr lang="pt-BR" dirty="0" smtClean="0"/>
              <a:t>Traçamos uma circunferência </a:t>
            </a:r>
            <a:r>
              <a:rPr lang="pt-BR" dirty="0"/>
              <a:t>cujo raio possui o comprimento do segmento de reta definido pela </a:t>
            </a:r>
            <a:r>
              <a:rPr lang="pt-BR" dirty="0" smtClean="0"/>
              <a:t>focal até </a:t>
            </a:r>
            <a:r>
              <a:rPr lang="pt-BR" dirty="0"/>
              <a:t>o ponto da curva e esta circunferência tangencia a reta diretriz.</a:t>
            </a:r>
          </a:p>
        </p:txBody>
      </p:sp>
    </p:spTree>
    <p:extLst>
      <p:ext uri="{BB962C8B-B14F-4D97-AF65-F5344CB8AC3E}">
        <p14:creationId xmlns:p14="http://schemas.microsoft.com/office/powerpoint/2010/main" val="36404330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203758056"/>
      </p:ext>
    </p:extLst>
  </p:cSld>
  <p:clrMapOvr>
    <a:masterClrMapping/>
  </p:clrMapOvr>
  <p:timing>
    <p:tnLst>
      <p:par>
        <p:cTn id="1" dur="indefinite" restart="never" nodeType="tmRoot"/>
      </p:par>
    </p:tn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884741" y="5879503"/>
            <a:ext cx="7575691" cy="646331"/>
          </a:xfrm>
          <a:prstGeom prst="rect">
            <a:avLst/>
          </a:prstGeom>
          <a:noFill/>
        </p:spPr>
        <p:txBody>
          <a:bodyPr wrap="square" rtlCol="0">
            <a:spAutoFit/>
          </a:bodyPr>
          <a:lstStyle/>
          <a:p>
            <a:pPr algn="ctr"/>
            <a:r>
              <a:rPr lang="pt-BR" dirty="0"/>
              <a:t>Circunferência cujo raio possui </a:t>
            </a:r>
            <a:r>
              <a:rPr lang="pt-BR" dirty="0" smtClean="0"/>
              <a:t>o comprimento </a:t>
            </a:r>
            <a:r>
              <a:rPr lang="pt-BR" dirty="0"/>
              <a:t>do segmento de reta definido pela focal até o ponto da curva e essa </a:t>
            </a:r>
            <a:r>
              <a:rPr lang="pt-BR" dirty="0" smtClean="0"/>
              <a:t>circunferência tangencia </a:t>
            </a:r>
            <a:r>
              <a:rPr lang="pt-BR" dirty="0"/>
              <a:t>a reta </a:t>
            </a:r>
            <a:r>
              <a:rPr lang="pt-BR" dirty="0" smtClean="0"/>
              <a:t>diretriz.</a:t>
            </a:r>
            <a:endParaRPr lang="pt-BR" dirty="0"/>
          </a:p>
        </p:txBody>
      </p:sp>
    </p:spTree>
    <p:extLst>
      <p:ext uri="{BB962C8B-B14F-4D97-AF65-F5344CB8AC3E}">
        <p14:creationId xmlns:p14="http://schemas.microsoft.com/office/powerpoint/2010/main" val="2104353160"/>
      </p:ext>
    </p:extLst>
  </p:cSld>
  <p:clrMapOvr>
    <a:masterClrMapping/>
  </p:clrMapOvr>
  <p:timing>
    <p:tnLst>
      <p:par>
        <p:cTn id="1" dur="indefinite" restart="never" nodeType="tmRoot"/>
      </p:par>
    </p:tn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884741" y="5879503"/>
            <a:ext cx="7575691" cy="369332"/>
          </a:xfrm>
          <a:prstGeom prst="rect">
            <a:avLst/>
          </a:prstGeom>
          <a:noFill/>
        </p:spPr>
        <p:txBody>
          <a:bodyPr wrap="square" rtlCol="0">
            <a:spAutoFit/>
          </a:bodyPr>
          <a:lstStyle/>
          <a:p>
            <a:r>
              <a:rPr lang="pt-BR" dirty="0"/>
              <a:t>Construção análoga a anterior mas de </a:t>
            </a:r>
            <a:r>
              <a:rPr lang="pt-BR" dirty="0" smtClean="0"/>
              <a:t>centro em </a:t>
            </a:r>
            <a:r>
              <a:rPr lang="pt-BR" dirty="0"/>
              <a:t>outra posição sobre a curva</a:t>
            </a:r>
            <a:r>
              <a:rPr lang="pt-BR" dirty="0" smtClean="0"/>
              <a:t>.</a:t>
            </a:r>
            <a:endParaRPr lang="pt-BR" dirty="0"/>
          </a:p>
        </p:txBody>
      </p:sp>
    </p:spTree>
    <p:extLst>
      <p:ext uri="{BB962C8B-B14F-4D97-AF65-F5344CB8AC3E}">
        <p14:creationId xmlns:p14="http://schemas.microsoft.com/office/powerpoint/2010/main" val="1429260471"/>
      </p:ext>
    </p:extLst>
  </p:cSld>
  <p:clrMapOvr>
    <a:masterClrMapping/>
  </p:clrMapOvr>
  <p:timing>
    <p:tnLst>
      <p:par>
        <p:cTn id="1" dur="indefinite" restart="never" nodeType="tmRoot"/>
      </p:par>
    </p:tnLst>
  </p:timing>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884741" y="5879503"/>
            <a:ext cx="7575691" cy="369332"/>
          </a:xfrm>
          <a:prstGeom prst="rect">
            <a:avLst/>
          </a:prstGeom>
          <a:noFill/>
        </p:spPr>
        <p:txBody>
          <a:bodyPr wrap="square" rtlCol="0">
            <a:spAutoFit/>
          </a:bodyPr>
          <a:lstStyle/>
          <a:p>
            <a:r>
              <a:rPr lang="pt-BR" dirty="0"/>
              <a:t>Construção análoga a anterior mas de </a:t>
            </a:r>
            <a:r>
              <a:rPr lang="pt-BR" dirty="0" smtClean="0"/>
              <a:t>centro em </a:t>
            </a:r>
            <a:r>
              <a:rPr lang="pt-BR" dirty="0"/>
              <a:t>outra posição sobre a curva</a:t>
            </a:r>
            <a:r>
              <a:rPr lang="pt-BR" dirty="0" smtClean="0"/>
              <a:t>.</a:t>
            </a:r>
            <a:endParaRPr lang="pt-BR" dirty="0"/>
          </a:p>
        </p:txBody>
      </p:sp>
    </p:spTree>
    <p:extLst>
      <p:ext uri="{BB962C8B-B14F-4D97-AF65-F5344CB8AC3E}">
        <p14:creationId xmlns:p14="http://schemas.microsoft.com/office/powerpoint/2010/main" val="1446786227"/>
      </p:ext>
    </p:extLst>
  </p:cSld>
  <p:clrMapOvr>
    <a:masterClrMapping/>
  </p:clrMapOvr>
  <p:timing>
    <p:tnLst>
      <p:par>
        <p:cTn id="1" dur="indefinite" restart="never" nodeType="tmRoot"/>
      </p:par>
    </p:tn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sp>
        <p:nvSpPr>
          <p:cNvPr id="5" name="Seta entalhada para a direita 4">
            <a:hlinkClick r:id="rId2"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Espaço Reservado para Conteúdo 7"/>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9" name="CaixaDeTexto 8"/>
          <p:cNvSpPr txBox="1"/>
          <p:nvPr/>
        </p:nvSpPr>
        <p:spPr>
          <a:xfrm>
            <a:off x="884741" y="5879503"/>
            <a:ext cx="7575691" cy="646331"/>
          </a:xfrm>
          <a:prstGeom prst="rect">
            <a:avLst/>
          </a:prstGeom>
          <a:noFill/>
        </p:spPr>
        <p:txBody>
          <a:bodyPr wrap="square" rtlCol="0">
            <a:spAutoFit/>
          </a:bodyPr>
          <a:lstStyle/>
          <a:p>
            <a:pPr algn="ctr"/>
            <a:r>
              <a:rPr lang="pt-BR" dirty="0"/>
              <a:t>Os </a:t>
            </a:r>
            <a:r>
              <a:rPr lang="pt-BR" dirty="0" smtClean="0"/>
              <a:t>segmentos </a:t>
            </a:r>
            <a:r>
              <a:rPr lang="pt-BR" dirty="0" err="1" smtClean="0"/>
              <a:t>fM</a:t>
            </a:r>
            <a:r>
              <a:rPr lang="pt-BR" dirty="0" smtClean="0"/>
              <a:t> </a:t>
            </a:r>
            <a:r>
              <a:rPr lang="pt-BR" dirty="0"/>
              <a:t>e PM são sempre iguais, não importa qual ponto M escolhido sobre a </a:t>
            </a:r>
            <a:r>
              <a:rPr lang="pt-BR" dirty="0" smtClean="0"/>
              <a:t>curva parabólica.</a:t>
            </a:r>
            <a:endParaRPr lang="pt-BR" dirty="0"/>
          </a:p>
        </p:txBody>
      </p:sp>
    </p:spTree>
    <p:extLst>
      <p:ext uri="{BB962C8B-B14F-4D97-AF65-F5344CB8AC3E}">
        <p14:creationId xmlns:p14="http://schemas.microsoft.com/office/powerpoint/2010/main" val="3496937246"/>
      </p:ext>
    </p:extLst>
  </p:cSld>
  <p:clrMapOvr>
    <a:masterClrMapping/>
  </p:clrMapOvr>
  <p:timing>
    <p:tnLst>
      <p:par>
        <p:cTn id="1" dur="indefinite" restart="never" nodeType="tmRoot"/>
      </p:par>
    </p:tnLst>
  </p:timing>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283751793"/>
      </p:ext>
    </p:extLst>
  </p:cSld>
  <p:clrMapOvr>
    <a:masterClrMapping/>
  </p:clrMapOvr>
  <p:timing>
    <p:tnLst>
      <p:par>
        <p:cTn id="1" dur="indefinite" restart="never" nodeType="tmRoot"/>
      </p:par>
    </p:tnLst>
  </p:timing>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884741" y="5879503"/>
            <a:ext cx="7575691" cy="923330"/>
          </a:xfrm>
          <a:prstGeom prst="rect">
            <a:avLst/>
          </a:prstGeom>
          <a:noFill/>
        </p:spPr>
        <p:txBody>
          <a:bodyPr wrap="square" rtlCol="0">
            <a:spAutoFit/>
          </a:bodyPr>
          <a:lstStyle/>
          <a:p>
            <a:pPr algn="ctr"/>
            <a:r>
              <a:rPr lang="pt-BR" dirty="0"/>
              <a:t>Deslocamentos associados aos </a:t>
            </a:r>
            <a:r>
              <a:rPr lang="pt-BR" dirty="0" smtClean="0"/>
              <a:t>intervalos de </a:t>
            </a:r>
            <a:r>
              <a:rPr lang="pt-BR" dirty="0"/>
              <a:t>tempo e a construção geométrica das tangentes que envelopam a curva </a:t>
            </a:r>
            <a:r>
              <a:rPr lang="pt-BR" dirty="0" smtClean="0"/>
              <a:t>parabólica representando </a:t>
            </a:r>
            <a:r>
              <a:rPr lang="pt-BR" dirty="0"/>
              <a:t>as posições do </a:t>
            </a:r>
            <a:r>
              <a:rPr lang="pt-BR" dirty="0" smtClean="0"/>
              <a:t>móvel.</a:t>
            </a:r>
            <a:endParaRPr lang="pt-BR" dirty="0"/>
          </a:p>
        </p:txBody>
      </p:sp>
    </p:spTree>
    <p:extLst>
      <p:ext uri="{BB962C8B-B14F-4D97-AF65-F5344CB8AC3E}">
        <p14:creationId xmlns:p14="http://schemas.microsoft.com/office/powerpoint/2010/main" val="1563900579"/>
      </p:ext>
    </p:extLst>
  </p:cSld>
  <p:clrMapOvr>
    <a:masterClrMapping/>
  </p:clrMapOvr>
  <p:timing>
    <p:tnLst>
      <p:par>
        <p:cTn id="1" dur="indefinite" restart="never" nodeType="tmRoot"/>
      </p:par>
    </p:tnLst>
  </p:timing>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078390398"/>
      </p:ext>
    </p:extLst>
  </p:cSld>
  <p:clrMapOvr>
    <a:masterClrMapping/>
  </p:clrMapOvr>
  <p:timing>
    <p:tnLst>
      <p:par>
        <p:cTn id="1" dur="indefinite" restart="never" nodeType="tmRoot"/>
      </p:par>
    </p:tn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8560" y="1412776"/>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mc:AlternateContent xmlns:mc="http://schemas.openxmlformats.org/markup-compatibility/2006" xmlns:a14="http://schemas.microsoft.com/office/drawing/2010/main">
        <mc:Choice Requires="a14">
          <p:sp>
            <p:nvSpPr>
              <p:cNvPr id="3" name="Retângulo 2"/>
              <p:cNvSpPr/>
              <p:nvPr/>
            </p:nvSpPr>
            <p:spPr>
              <a:xfrm>
                <a:off x="4377636" y="1700808"/>
                <a:ext cx="4572000" cy="1230401"/>
              </a:xfrm>
              <a:prstGeom prst="rect">
                <a:avLst/>
              </a:prstGeom>
            </p:spPr>
            <p:txBody>
              <a:bodyPr>
                <a:spAutoFit/>
              </a:bodyPr>
              <a:lstStyle/>
              <a:p>
                <a:r>
                  <a:rPr lang="pt-BR" dirty="0"/>
                  <a:t> </a:t>
                </a:r>
              </a:p>
              <a:p>
                <a:pPr/>
                <a14:m>
                  <m:oMathPara xmlns:m="http://schemas.openxmlformats.org/officeDocument/2006/math">
                    <m:oMathParaPr>
                      <m:jc m:val="centerGroup"/>
                    </m:oMathParaPr>
                    <m:oMath xmlns:m="http://schemas.openxmlformats.org/officeDocument/2006/math">
                      <m:f>
                        <m:fPr>
                          <m:ctrlPr>
                            <a:rPr lang="pt-BR" i="1">
                              <a:latin typeface="Cambria Math"/>
                            </a:rPr>
                          </m:ctrlPr>
                        </m:fPr>
                        <m:num>
                          <m:r>
                            <a:rPr lang="pt-BR" i="1">
                              <a:latin typeface="Cambria Math"/>
                            </a:rPr>
                            <m:t>𝑧</m:t>
                          </m:r>
                        </m:num>
                        <m:den>
                          <m:f>
                            <m:fPr>
                              <m:type m:val="lin"/>
                              <m:ctrlPr>
                                <a:rPr lang="pt-BR" i="1">
                                  <a:latin typeface="Cambria Math"/>
                                </a:rPr>
                              </m:ctrlPr>
                            </m:fPr>
                            <m:num>
                              <m:r>
                                <a:rPr lang="pt-BR" i="1">
                                  <a:latin typeface="Cambria Math"/>
                                </a:rPr>
                                <m:t>𝑥</m:t>
                              </m:r>
                            </m:num>
                            <m:den>
                              <m:r>
                                <a:rPr lang="pt-BR" i="1">
                                  <a:latin typeface="Cambria Math"/>
                                </a:rPr>
                                <m:t>2</m:t>
                              </m:r>
                            </m:den>
                          </m:f>
                        </m:den>
                      </m:f>
                      <m:r>
                        <a:rPr lang="pt-BR" i="1">
                          <a:latin typeface="Cambria Math"/>
                        </a:rPr>
                        <m:t>=</m:t>
                      </m:r>
                      <m:f>
                        <m:fPr>
                          <m:ctrlPr>
                            <a:rPr lang="pt-BR" i="1">
                              <a:latin typeface="Cambria Math"/>
                            </a:rPr>
                          </m:ctrlPr>
                        </m:fPr>
                        <m:num>
                          <m:f>
                            <m:fPr>
                              <m:type m:val="lin"/>
                              <m:ctrlPr>
                                <a:rPr lang="pt-BR" i="1">
                                  <a:latin typeface="Cambria Math"/>
                                </a:rPr>
                              </m:ctrlPr>
                            </m:fPr>
                            <m:num>
                              <m:r>
                                <a:rPr lang="pt-BR" i="1">
                                  <a:latin typeface="Cambria Math"/>
                                </a:rPr>
                                <m:t>𝑥</m:t>
                              </m:r>
                            </m:num>
                            <m:den>
                              <m:r>
                                <a:rPr lang="pt-BR" i="1">
                                  <a:latin typeface="Cambria Math"/>
                                </a:rPr>
                                <m:t>2</m:t>
                              </m:r>
                            </m:den>
                          </m:f>
                        </m:num>
                        <m:den>
                          <m:r>
                            <a:rPr lang="pt-BR" i="1">
                              <a:latin typeface="Cambria Math"/>
                            </a:rPr>
                            <m:t>𝑓</m:t>
                          </m:r>
                        </m:den>
                      </m:f>
                    </m:oMath>
                  </m:oMathPara>
                </a14:m>
                <a:endParaRPr lang="pt-BR" dirty="0"/>
              </a:p>
              <a:p>
                <a:r>
                  <a:rPr lang="pt-BR" dirty="0"/>
                  <a:t> </a:t>
                </a:r>
              </a:p>
            </p:txBody>
          </p:sp>
        </mc:Choice>
        <mc:Fallback xmlns="">
          <p:sp>
            <p:nvSpPr>
              <p:cNvPr id="3" name="Retângulo 2"/>
              <p:cNvSpPr>
                <a:spLocks noRot="1" noChangeAspect="1" noMove="1" noResize="1" noEditPoints="1" noAdjustHandles="1" noChangeArrowheads="1" noChangeShapeType="1" noTextEdit="1"/>
              </p:cNvSpPr>
              <p:nvPr/>
            </p:nvSpPr>
            <p:spPr>
              <a:xfrm>
                <a:off x="4377636" y="1700808"/>
                <a:ext cx="4572000" cy="1230401"/>
              </a:xfrm>
              <a:prstGeom prst="rect">
                <a:avLst/>
              </a:prstGeom>
              <a:blipFill rotWithShape="1">
                <a:blip r:embed="rId5"/>
                <a:stretch>
                  <a:fillRect/>
                </a:stretch>
              </a:blipFill>
            </p:spPr>
            <p:txBody>
              <a:bodyPr/>
              <a:lstStyle/>
              <a:p>
                <a:r>
                  <a:rPr lang="pt-BR">
                    <a:noFill/>
                  </a:rPr>
                  <a:t> </a:t>
                </a:r>
              </a:p>
            </p:txBody>
          </p:sp>
        </mc:Fallback>
      </mc:AlternateContent>
    </p:spTree>
    <p:extLst>
      <p:ext uri="{BB962C8B-B14F-4D97-AF65-F5344CB8AC3E}">
        <p14:creationId xmlns:p14="http://schemas.microsoft.com/office/powerpoint/2010/main" val="3523628384"/>
      </p:ext>
    </p:extLst>
  </p:cSld>
  <p:clrMapOvr>
    <a:masterClrMapping/>
  </p:clrMapOvr>
  <p:timing>
    <p:tnLst>
      <p:par>
        <p:cTn id="1" dur="indefinite" restart="never" nodeType="tmRoot"/>
      </p:par>
    </p:tn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8560" y="1412776"/>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mc:AlternateContent xmlns:mc="http://schemas.openxmlformats.org/markup-compatibility/2006" xmlns:a14="http://schemas.microsoft.com/office/drawing/2010/main">
        <mc:Choice Requires="a14">
          <p:sp>
            <p:nvSpPr>
              <p:cNvPr id="3" name="Retângulo 2"/>
              <p:cNvSpPr/>
              <p:nvPr/>
            </p:nvSpPr>
            <p:spPr>
              <a:xfrm>
                <a:off x="4377636" y="1700808"/>
                <a:ext cx="4572000" cy="2091470"/>
              </a:xfrm>
              <a:prstGeom prst="rect">
                <a:avLst/>
              </a:prstGeom>
            </p:spPr>
            <p:txBody>
              <a:bodyPr>
                <a:spAutoFit/>
              </a:bodyPr>
              <a:lstStyle/>
              <a:p>
                <a:r>
                  <a:rPr lang="pt-BR" dirty="0"/>
                  <a:t> </a:t>
                </a:r>
              </a:p>
              <a:p>
                <a:pPr/>
                <a14:m>
                  <m:oMathPara xmlns:m="http://schemas.openxmlformats.org/officeDocument/2006/math">
                    <m:oMathParaPr>
                      <m:jc m:val="centerGroup"/>
                    </m:oMathParaPr>
                    <m:oMath xmlns:m="http://schemas.openxmlformats.org/officeDocument/2006/math">
                      <m:f>
                        <m:fPr>
                          <m:ctrlPr>
                            <a:rPr lang="pt-BR" i="1">
                              <a:latin typeface="Cambria Math"/>
                            </a:rPr>
                          </m:ctrlPr>
                        </m:fPr>
                        <m:num>
                          <m:r>
                            <a:rPr lang="pt-BR" i="1">
                              <a:latin typeface="Cambria Math"/>
                            </a:rPr>
                            <m:t>𝑧</m:t>
                          </m:r>
                        </m:num>
                        <m:den>
                          <m:f>
                            <m:fPr>
                              <m:type m:val="lin"/>
                              <m:ctrlPr>
                                <a:rPr lang="pt-BR" i="1">
                                  <a:latin typeface="Cambria Math"/>
                                </a:rPr>
                              </m:ctrlPr>
                            </m:fPr>
                            <m:num>
                              <m:r>
                                <a:rPr lang="pt-BR" i="1">
                                  <a:latin typeface="Cambria Math"/>
                                </a:rPr>
                                <m:t>𝑥</m:t>
                              </m:r>
                            </m:num>
                            <m:den>
                              <m:r>
                                <a:rPr lang="pt-BR" i="1">
                                  <a:latin typeface="Cambria Math"/>
                                </a:rPr>
                                <m:t>2</m:t>
                              </m:r>
                            </m:den>
                          </m:f>
                        </m:den>
                      </m:f>
                      <m:r>
                        <a:rPr lang="pt-BR" i="1">
                          <a:latin typeface="Cambria Math"/>
                        </a:rPr>
                        <m:t>=</m:t>
                      </m:r>
                      <m:f>
                        <m:fPr>
                          <m:ctrlPr>
                            <a:rPr lang="pt-BR" i="1">
                              <a:latin typeface="Cambria Math"/>
                            </a:rPr>
                          </m:ctrlPr>
                        </m:fPr>
                        <m:num>
                          <m:f>
                            <m:fPr>
                              <m:type m:val="lin"/>
                              <m:ctrlPr>
                                <a:rPr lang="pt-BR" i="1">
                                  <a:latin typeface="Cambria Math"/>
                                </a:rPr>
                              </m:ctrlPr>
                            </m:fPr>
                            <m:num>
                              <m:r>
                                <a:rPr lang="pt-BR" i="1">
                                  <a:latin typeface="Cambria Math"/>
                                </a:rPr>
                                <m:t>𝑥</m:t>
                              </m:r>
                            </m:num>
                            <m:den>
                              <m:r>
                                <a:rPr lang="pt-BR" i="1">
                                  <a:latin typeface="Cambria Math"/>
                                </a:rPr>
                                <m:t>2</m:t>
                              </m:r>
                            </m:den>
                          </m:f>
                        </m:num>
                        <m:den>
                          <m:r>
                            <a:rPr lang="pt-BR" i="1">
                              <a:latin typeface="Cambria Math"/>
                            </a:rPr>
                            <m:t>𝑓</m:t>
                          </m:r>
                        </m:den>
                      </m:f>
                    </m:oMath>
                  </m:oMathPara>
                </a14:m>
                <a:endParaRPr lang="pt-BR" dirty="0"/>
              </a:p>
              <a:p>
                <a:r>
                  <a:rPr lang="pt-BR" dirty="0"/>
                  <a:t> </a:t>
                </a:r>
              </a:p>
              <a:p>
                <a:pPr/>
                <a14:m>
                  <m:oMathPara xmlns:m="http://schemas.openxmlformats.org/officeDocument/2006/math">
                    <m:oMathParaPr>
                      <m:jc m:val="centerGroup"/>
                    </m:oMathParaPr>
                    <m:oMath xmlns:m="http://schemas.openxmlformats.org/officeDocument/2006/math">
                      <m:f>
                        <m:fPr>
                          <m:ctrlPr>
                            <a:rPr lang="pt-BR" i="1">
                              <a:latin typeface="Cambria Math"/>
                            </a:rPr>
                          </m:ctrlPr>
                        </m:fPr>
                        <m:num>
                          <m:r>
                            <a:rPr lang="pt-BR" i="1">
                              <a:latin typeface="Cambria Math"/>
                            </a:rPr>
                            <m:t>∆</m:t>
                          </m:r>
                          <m:r>
                            <a:rPr lang="pt-BR" i="1">
                              <a:latin typeface="Cambria Math"/>
                            </a:rPr>
                            <m:t>𝑧</m:t>
                          </m:r>
                        </m:num>
                        <m:den>
                          <m:r>
                            <a:rPr lang="pt-BR" i="1">
                              <a:latin typeface="Cambria Math"/>
                            </a:rPr>
                            <m:t>∆</m:t>
                          </m:r>
                          <m:r>
                            <a:rPr lang="pt-BR" i="1">
                              <a:latin typeface="Cambria Math"/>
                            </a:rPr>
                            <m:t>𝑥</m:t>
                          </m:r>
                        </m:den>
                      </m:f>
                      <m:r>
                        <a:rPr lang="pt-BR" i="1">
                          <a:latin typeface="Cambria Math"/>
                        </a:rPr>
                        <m:t>=</m:t>
                      </m:r>
                      <m:f>
                        <m:fPr>
                          <m:ctrlPr>
                            <a:rPr lang="pt-BR" i="1">
                              <a:latin typeface="Cambria Math"/>
                            </a:rPr>
                          </m:ctrlPr>
                        </m:fPr>
                        <m:num>
                          <m:f>
                            <m:fPr>
                              <m:type m:val="lin"/>
                              <m:ctrlPr>
                                <a:rPr lang="pt-BR" i="1">
                                  <a:latin typeface="Cambria Math"/>
                                </a:rPr>
                              </m:ctrlPr>
                            </m:fPr>
                            <m:num>
                              <m:r>
                                <a:rPr lang="pt-BR" i="1">
                                  <a:latin typeface="Cambria Math"/>
                                </a:rPr>
                                <m:t>𝑥</m:t>
                              </m:r>
                            </m:num>
                            <m:den>
                              <m:r>
                                <a:rPr lang="pt-BR" i="1">
                                  <a:latin typeface="Cambria Math"/>
                                </a:rPr>
                                <m:t>2</m:t>
                              </m:r>
                            </m:den>
                          </m:f>
                        </m:num>
                        <m:den>
                          <m:r>
                            <a:rPr lang="pt-BR" i="1">
                              <a:latin typeface="Cambria Math"/>
                            </a:rPr>
                            <m:t>𝑓</m:t>
                          </m:r>
                        </m:den>
                      </m:f>
                    </m:oMath>
                  </m:oMathPara>
                </a14:m>
                <a:endParaRPr lang="pt-BR" dirty="0"/>
              </a:p>
              <a:p>
                <a:r>
                  <a:rPr lang="pt-BR" dirty="0"/>
                  <a:t> </a:t>
                </a:r>
              </a:p>
            </p:txBody>
          </p:sp>
        </mc:Choice>
        <mc:Fallback xmlns="">
          <p:sp>
            <p:nvSpPr>
              <p:cNvPr id="3" name="Retângulo 2"/>
              <p:cNvSpPr>
                <a:spLocks noRot="1" noChangeAspect="1" noMove="1" noResize="1" noEditPoints="1" noAdjustHandles="1" noChangeArrowheads="1" noChangeShapeType="1" noTextEdit="1"/>
              </p:cNvSpPr>
              <p:nvPr/>
            </p:nvSpPr>
            <p:spPr>
              <a:xfrm>
                <a:off x="4377636" y="1700808"/>
                <a:ext cx="4572000" cy="2091470"/>
              </a:xfrm>
              <a:prstGeom prst="rect">
                <a:avLst/>
              </a:prstGeom>
              <a:blipFill rotWithShape="1">
                <a:blip r:embed="rId5"/>
                <a:stretch>
                  <a:fillRect/>
                </a:stretch>
              </a:blipFill>
            </p:spPr>
            <p:txBody>
              <a:bodyPr/>
              <a:lstStyle/>
              <a:p>
                <a:r>
                  <a:rPr lang="pt-BR">
                    <a:noFill/>
                  </a:rPr>
                  <a:t> </a:t>
                </a:r>
              </a:p>
            </p:txBody>
          </p:sp>
        </mc:Fallback>
      </mc:AlternateContent>
    </p:spTree>
    <p:extLst>
      <p:ext uri="{BB962C8B-B14F-4D97-AF65-F5344CB8AC3E}">
        <p14:creationId xmlns:p14="http://schemas.microsoft.com/office/powerpoint/2010/main" val="3205448609"/>
      </p:ext>
    </p:extLst>
  </p:cSld>
  <p:clrMapOvr>
    <a:masterClrMapping/>
  </p:clrMapOvr>
  <p:timing>
    <p:tnLst>
      <p:par>
        <p:cTn id="1" dur="indefinite" restart="never" nodeType="tmRoot"/>
      </p:par>
    </p:tnLst>
  </p:timing>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8560" y="1412776"/>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mc:AlternateContent xmlns:mc="http://schemas.openxmlformats.org/markup-compatibility/2006" xmlns:a14="http://schemas.microsoft.com/office/drawing/2010/main">
        <mc:Choice Requires="a14">
          <p:sp>
            <p:nvSpPr>
              <p:cNvPr id="3" name="Retângulo 2"/>
              <p:cNvSpPr/>
              <p:nvPr/>
            </p:nvSpPr>
            <p:spPr>
              <a:xfrm>
                <a:off x="4377636" y="1700808"/>
                <a:ext cx="4572000" cy="2702919"/>
              </a:xfrm>
              <a:prstGeom prst="rect">
                <a:avLst/>
              </a:prstGeom>
            </p:spPr>
            <p:txBody>
              <a:bodyPr>
                <a:spAutoFit/>
              </a:bodyPr>
              <a:lstStyle/>
              <a:p>
                <a:r>
                  <a:rPr lang="pt-BR" dirty="0"/>
                  <a:t> </a:t>
                </a:r>
              </a:p>
              <a:p>
                <a:pPr/>
                <a14:m>
                  <m:oMathPara xmlns:m="http://schemas.openxmlformats.org/officeDocument/2006/math">
                    <m:oMathParaPr>
                      <m:jc m:val="centerGroup"/>
                    </m:oMathParaPr>
                    <m:oMath xmlns:m="http://schemas.openxmlformats.org/officeDocument/2006/math">
                      <m:f>
                        <m:fPr>
                          <m:ctrlPr>
                            <a:rPr lang="pt-BR" i="1">
                              <a:latin typeface="Cambria Math"/>
                            </a:rPr>
                          </m:ctrlPr>
                        </m:fPr>
                        <m:num>
                          <m:r>
                            <a:rPr lang="pt-BR" i="1">
                              <a:latin typeface="Cambria Math"/>
                            </a:rPr>
                            <m:t>𝑧</m:t>
                          </m:r>
                        </m:num>
                        <m:den>
                          <m:f>
                            <m:fPr>
                              <m:type m:val="lin"/>
                              <m:ctrlPr>
                                <a:rPr lang="pt-BR" i="1">
                                  <a:latin typeface="Cambria Math"/>
                                </a:rPr>
                              </m:ctrlPr>
                            </m:fPr>
                            <m:num>
                              <m:r>
                                <a:rPr lang="pt-BR" i="1">
                                  <a:latin typeface="Cambria Math"/>
                                </a:rPr>
                                <m:t>𝑥</m:t>
                              </m:r>
                            </m:num>
                            <m:den>
                              <m:r>
                                <a:rPr lang="pt-BR" i="1">
                                  <a:latin typeface="Cambria Math"/>
                                </a:rPr>
                                <m:t>2</m:t>
                              </m:r>
                            </m:den>
                          </m:f>
                        </m:den>
                      </m:f>
                      <m:r>
                        <a:rPr lang="pt-BR" i="1">
                          <a:latin typeface="Cambria Math"/>
                        </a:rPr>
                        <m:t>=</m:t>
                      </m:r>
                      <m:f>
                        <m:fPr>
                          <m:ctrlPr>
                            <a:rPr lang="pt-BR" i="1">
                              <a:latin typeface="Cambria Math"/>
                            </a:rPr>
                          </m:ctrlPr>
                        </m:fPr>
                        <m:num>
                          <m:f>
                            <m:fPr>
                              <m:type m:val="lin"/>
                              <m:ctrlPr>
                                <a:rPr lang="pt-BR" i="1">
                                  <a:latin typeface="Cambria Math"/>
                                </a:rPr>
                              </m:ctrlPr>
                            </m:fPr>
                            <m:num>
                              <m:r>
                                <a:rPr lang="pt-BR" i="1">
                                  <a:latin typeface="Cambria Math"/>
                                </a:rPr>
                                <m:t>𝑥</m:t>
                              </m:r>
                            </m:num>
                            <m:den>
                              <m:r>
                                <a:rPr lang="pt-BR" i="1">
                                  <a:latin typeface="Cambria Math"/>
                                </a:rPr>
                                <m:t>2</m:t>
                              </m:r>
                            </m:den>
                          </m:f>
                        </m:num>
                        <m:den>
                          <m:r>
                            <a:rPr lang="pt-BR" i="1">
                              <a:latin typeface="Cambria Math"/>
                            </a:rPr>
                            <m:t>𝑓</m:t>
                          </m:r>
                        </m:den>
                      </m:f>
                    </m:oMath>
                  </m:oMathPara>
                </a14:m>
                <a:endParaRPr lang="pt-BR" dirty="0"/>
              </a:p>
              <a:p>
                <a:r>
                  <a:rPr lang="pt-BR" dirty="0"/>
                  <a:t> </a:t>
                </a:r>
              </a:p>
              <a:p>
                <a:pPr/>
                <a14:m>
                  <m:oMathPara xmlns:m="http://schemas.openxmlformats.org/officeDocument/2006/math">
                    <m:oMathParaPr>
                      <m:jc m:val="centerGroup"/>
                    </m:oMathParaPr>
                    <m:oMath xmlns:m="http://schemas.openxmlformats.org/officeDocument/2006/math">
                      <m:f>
                        <m:fPr>
                          <m:ctrlPr>
                            <a:rPr lang="pt-BR" i="1">
                              <a:latin typeface="Cambria Math"/>
                            </a:rPr>
                          </m:ctrlPr>
                        </m:fPr>
                        <m:num>
                          <m:r>
                            <a:rPr lang="pt-BR" i="1">
                              <a:latin typeface="Cambria Math"/>
                            </a:rPr>
                            <m:t>∆</m:t>
                          </m:r>
                          <m:r>
                            <a:rPr lang="pt-BR" i="1">
                              <a:latin typeface="Cambria Math"/>
                            </a:rPr>
                            <m:t>𝑧</m:t>
                          </m:r>
                        </m:num>
                        <m:den>
                          <m:r>
                            <a:rPr lang="pt-BR" i="1">
                              <a:latin typeface="Cambria Math"/>
                            </a:rPr>
                            <m:t>∆</m:t>
                          </m:r>
                          <m:r>
                            <a:rPr lang="pt-BR" i="1">
                              <a:latin typeface="Cambria Math"/>
                            </a:rPr>
                            <m:t>𝑥</m:t>
                          </m:r>
                        </m:den>
                      </m:f>
                      <m:r>
                        <a:rPr lang="pt-BR" i="1">
                          <a:latin typeface="Cambria Math"/>
                        </a:rPr>
                        <m:t>=</m:t>
                      </m:r>
                      <m:f>
                        <m:fPr>
                          <m:ctrlPr>
                            <a:rPr lang="pt-BR" i="1">
                              <a:latin typeface="Cambria Math"/>
                            </a:rPr>
                          </m:ctrlPr>
                        </m:fPr>
                        <m:num>
                          <m:f>
                            <m:fPr>
                              <m:type m:val="lin"/>
                              <m:ctrlPr>
                                <a:rPr lang="pt-BR" i="1">
                                  <a:latin typeface="Cambria Math"/>
                                </a:rPr>
                              </m:ctrlPr>
                            </m:fPr>
                            <m:num>
                              <m:r>
                                <a:rPr lang="pt-BR" i="1">
                                  <a:latin typeface="Cambria Math"/>
                                </a:rPr>
                                <m:t>𝑥</m:t>
                              </m:r>
                            </m:num>
                            <m:den>
                              <m:r>
                                <a:rPr lang="pt-BR" i="1">
                                  <a:latin typeface="Cambria Math"/>
                                </a:rPr>
                                <m:t>2</m:t>
                              </m:r>
                            </m:den>
                          </m:f>
                        </m:num>
                        <m:den>
                          <m:r>
                            <a:rPr lang="pt-BR" i="1">
                              <a:latin typeface="Cambria Math"/>
                            </a:rPr>
                            <m:t>𝑓</m:t>
                          </m:r>
                        </m:den>
                      </m:f>
                    </m:oMath>
                  </m:oMathPara>
                </a14:m>
                <a:endParaRPr lang="pt-BR" dirty="0"/>
              </a:p>
              <a:p>
                <a:r>
                  <a:rPr lang="pt-BR" dirty="0"/>
                  <a:t> </a:t>
                </a:r>
              </a:p>
              <a:p>
                <a:pPr/>
                <a14:m>
                  <m:oMathPara xmlns:m="http://schemas.openxmlformats.org/officeDocument/2006/math">
                    <m:oMathParaPr>
                      <m:jc m:val="centerGroup"/>
                    </m:oMathParaPr>
                    <m:oMath xmlns:m="http://schemas.openxmlformats.org/officeDocument/2006/math">
                      <m:r>
                        <a:rPr lang="pt-BR" i="1">
                          <a:latin typeface="Cambria Math"/>
                        </a:rPr>
                        <m:t>𝑧</m:t>
                      </m:r>
                      <m:r>
                        <a:rPr lang="pt-BR" i="1">
                          <a:latin typeface="Cambria Math"/>
                        </a:rPr>
                        <m:t>=</m:t>
                      </m:r>
                      <m:f>
                        <m:fPr>
                          <m:ctrlPr>
                            <a:rPr lang="pt-BR" i="1">
                              <a:latin typeface="Cambria Math"/>
                            </a:rPr>
                          </m:ctrlPr>
                        </m:fPr>
                        <m:num>
                          <m:sSup>
                            <m:sSupPr>
                              <m:ctrlPr>
                                <a:rPr lang="pt-BR" i="1">
                                  <a:latin typeface="Cambria Math"/>
                                </a:rPr>
                              </m:ctrlPr>
                            </m:sSupPr>
                            <m:e>
                              <m:r>
                                <a:rPr lang="pt-BR" i="1">
                                  <a:latin typeface="Cambria Math"/>
                                </a:rPr>
                                <m:t>𝑥</m:t>
                              </m:r>
                            </m:e>
                            <m:sup>
                              <m:r>
                                <a:rPr lang="pt-BR" i="1">
                                  <a:latin typeface="Cambria Math"/>
                                </a:rPr>
                                <m:t>2</m:t>
                              </m:r>
                            </m:sup>
                          </m:sSup>
                        </m:num>
                        <m:den>
                          <m:r>
                            <a:rPr lang="pt-BR" i="1">
                              <a:latin typeface="Cambria Math"/>
                            </a:rPr>
                            <m:t>4</m:t>
                          </m:r>
                          <m:r>
                            <a:rPr lang="pt-BR" i="1">
                              <a:latin typeface="Cambria Math"/>
                            </a:rPr>
                            <m:t>𝑓</m:t>
                          </m:r>
                        </m:den>
                      </m:f>
                    </m:oMath>
                  </m:oMathPara>
                </a14:m>
                <a:endParaRPr lang="pt-BR" dirty="0"/>
              </a:p>
            </p:txBody>
          </p:sp>
        </mc:Choice>
        <mc:Fallback xmlns="">
          <p:sp>
            <p:nvSpPr>
              <p:cNvPr id="3" name="Retângulo 2"/>
              <p:cNvSpPr>
                <a:spLocks noRot="1" noChangeAspect="1" noMove="1" noResize="1" noEditPoints="1" noAdjustHandles="1" noChangeArrowheads="1" noChangeShapeType="1" noTextEdit="1"/>
              </p:cNvSpPr>
              <p:nvPr/>
            </p:nvSpPr>
            <p:spPr>
              <a:xfrm>
                <a:off x="4377636" y="1700808"/>
                <a:ext cx="4572000" cy="2702919"/>
              </a:xfrm>
              <a:prstGeom prst="rect">
                <a:avLst/>
              </a:prstGeom>
              <a:blipFill rotWithShape="1">
                <a:blip r:embed="rId5"/>
                <a:stretch>
                  <a:fillRect/>
                </a:stretch>
              </a:blipFill>
            </p:spPr>
            <p:txBody>
              <a:bodyPr/>
              <a:lstStyle/>
              <a:p>
                <a:r>
                  <a:rPr lang="pt-BR">
                    <a:noFill/>
                  </a:rPr>
                  <a:t> </a:t>
                </a:r>
              </a:p>
            </p:txBody>
          </p:sp>
        </mc:Fallback>
      </mc:AlternateContent>
    </p:spTree>
    <p:extLst>
      <p:ext uri="{BB962C8B-B14F-4D97-AF65-F5344CB8AC3E}">
        <p14:creationId xmlns:p14="http://schemas.microsoft.com/office/powerpoint/2010/main" val="18862919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CaixaDeTexto 4"/>
          <p:cNvSpPr txBox="1"/>
          <p:nvPr/>
        </p:nvSpPr>
        <p:spPr>
          <a:xfrm>
            <a:off x="251521" y="5805264"/>
            <a:ext cx="8903538" cy="369332"/>
          </a:xfrm>
          <a:prstGeom prst="rect">
            <a:avLst/>
          </a:prstGeom>
          <a:noFill/>
        </p:spPr>
        <p:txBody>
          <a:bodyPr wrap="square" rtlCol="0">
            <a:spAutoFit/>
          </a:bodyPr>
          <a:lstStyle/>
          <a:p>
            <a:r>
              <a:rPr lang="pt-BR" dirty="0"/>
              <a:t>Com o compasso traçaremos uma circunferência de raio igual ao diâmetro </a:t>
            </a:r>
            <a:r>
              <a:rPr lang="pt-BR" dirty="0" smtClean="0"/>
              <a:t>dado incialmente</a:t>
            </a:r>
            <a:r>
              <a:rPr lang="pt-BR" dirty="0"/>
              <a:t>.</a:t>
            </a:r>
          </a:p>
        </p:txBody>
      </p:sp>
      <p:sp>
        <p:nvSpPr>
          <p:cNvPr id="6" name="Seta entalhada para a direita 5">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67344413"/>
      </p:ext>
    </p:extLst>
  </p:cSld>
  <p:clrMapOvr>
    <a:masterClrMapping/>
  </p:clrMapOvr>
  <p:timing>
    <p:tnLst>
      <p:par>
        <p:cTn id="1" dur="indefinite" restart="never" nodeType="tmRoot"/>
      </p:par>
    </p:tn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8560" y="1412776"/>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mc:AlternateContent xmlns:mc="http://schemas.openxmlformats.org/markup-compatibility/2006" xmlns:a14="http://schemas.microsoft.com/office/drawing/2010/main">
        <mc:Choice Requires="a14">
          <p:sp>
            <p:nvSpPr>
              <p:cNvPr id="3" name="Retângulo 2"/>
              <p:cNvSpPr/>
              <p:nvPr/>
            </p:nvSpPr>
            <p:spPr>
              <a:xfrm>
                <a:off x="4377636" y="1700808"/>
                <a:ext cx="4572000" cy="2702919"/>
              </a:xfrm>
              <a:prstGeom prst="rect">
                <a:avLst/>
              </a:prstGeom>
            </p:spPr>
            <p:txBody>
              <a:bodyPr>
                <a:spAutoFit/>
              </a:bodyPr>
              <a:lstStyle/>
              <a:p>
                <a:r>
                  <a:rPr lang="pt-BR" dirty="0"/>
                  <a:t> </a:t>
                </a:r>
              </a:p>
              <a:p>
                <a:pPr/>
                <a14:m>
                  <m:oMathPara xmlns:m="http://schemas.openxmlformats.org/officeDocument/2006/math">
                    <m:oMathParaPr>
                      <m:jc m:val="centerGroup"/>
                    </m:oMathParaPr>
                    <m:oMath xmlns:m="http://schemas.openxmlformats.org/officeDocument/2006/math">
                      <m:f>
                        <m:fPr>
                          <m:ctrlPr>
                            <a:rPr lang="pt-BR" i="1">
                              <a:latin typeface="Cambria Math"/>
                            </a:rPr>
                          </m:ctrlPr>
                        </m:fPr>
                        <m:num>
                          <m:r>
                            <a:rPr lang="pt-BR" i="1">
                              <a:latin typeface="Cambria Math"/>
                            </a:rPr>
                            <m:t>𝑧</m:t>
                          </m:r>
                        </m:num>
                        <m:den>
                          <m:f>
                            <m:fPr>
                              <m:type m:val="lin"/>
                              <m:ctrlPr>
                                <a:rPr lang="pt-BR" i="1">
                                  <a:latin typeface="Cambria Math"/>
                                </a:rPr>
                              </m:ctrlPr>
                            </m:fPr>
                            <m:num>
                              <m:r>
                                <a:rPr lang="pt-BR" i="1">
                                  <a:latin typeface="Cambria Math"/>
                                </a:rPr>
                                <m:t>𝑥</m:t>
                              </m:r>
                            </m:num>
                            <m:den>
                              <m:r>
                                <a:rPr lang="pt-BR" i="1">
                                  <a:latin typeface="Cambria Math"/>
                                </a:rPr>
                                <m:t>2</m:t>
                              </m:r>
                            </m:den>
                          </m:f>
                        </m:den>
                      </m:f>
                      <m:r>
                        <a:rPr lang="pt-BR" i="1">
                          <a:latin typeface="Cambria Math"/>
                        </a:rPr>
                        <m:t>=</m:t>
                      </m:r>
                      <m:f>
                        <m:fPr>
                          <m:ctrlPr>
                            <a:rPr lang="pt-BR" i="1">
                              <a:latin typeface="Cambria Math"/>
                            </a:rPr>
                          </m:ctrlPr>
                        </m:fPr>
                        <m:num>
                          <m:f>
                            <m:fPr>
                              <m:type m:val="lin"/>
                              <m:ctrlPr>
                                <a:rPr lang="pt-BR" i="1">
                                  <a:latin typeface="Cambria Math"/>
                                </a:rPr>
                              </m:ctrlPr>
                            </m:fPr>
                            <m:num>
                              <m:r>
                                <a:rPr lang="pt-BR" i="1">
                                  <a:latin typeface="Cambria Math"/>
                                </a:rPr>
                                <m:t>𝑥</m:t>
                              </m:r>
                            </m:num>
                            <m:den>
                              <m:r>
                                <a:rPr lang="pt-BR" i="1">
                                  <a:latin typeface="Cambria Math"/>
                                </a:rPr>
                                <m:t>2</m:t>
                              </m:r>
                            </m:den>
                          </m:f>
                        </m:num>
                        <m:den>
                          <m:r>
                            <a:rPr lang="pt-BR" i="1">
                              <a:latin typeface="Cambria Math"/>
                            </a:rPr>
                            <m:t>𝑓</m:t>
                          </m:r>
                        </m:den>
                      </m:f>
                    </m:oMath>
                  </m:oMathPara>
                </a14:m>
                <a:endParaRPr lang="pt-BR" dirty="0"/>
              </a:p>
              <a:p>
                <a:r>
                  <a:rPr lang="pt-BR" dirty="0"/>
                  <a:t> </a:t>
                </a:r>
              </a:p>
              <a:p>
                <a:pPr/>
                <a14:m>
                  <m:oMathPara xmlns:m="http://schemas.openxmlformats.org/officeDocument/2006/math">
                    <m:oMathParaPr>
                      <m:jc m:val="centerGroup"/>
                    </m:oMathParaPr>
                    <m:oMath xmlns:m="http://schemas.openxmlformats.org/officeDocument/2006/math">
                      <m:f>
                        <m:fPr>
                          <m:ctrlPr>
                            <a:rPr lang="pt-BR" i="1">
                              <a:latin typeface="Cambria Math"/>
                            </a:rPr>
                          </m:ctrlPr>
                        </m:fPr>
                        <m:num>
                          <m:r>
                            <a:rPr lang="pt-BR" i="1">
                              <a:latin typeface="Cambria Math"/>
                            </a:rPr>
                            <m:t>∆</m:t>
                          </m:r>
                          <m:r>
                            <a:rPr lang="pt-BR" i="1">
                              <a:latin typeface="Cambria Math"/>
                            </a:rPr>
                            <m:t>𝑧</m:t>
                          </m:r>
                        </m:num>
                        <m:den>
                          <m:r>
                            <a:rPr lang="pt-BR" i="1">
                              <a:latin typeface="Cambria Math"/>
                            </a:rPr>
                            <m:t>∆</m:t>
                          </m:r>
                          <m:r>
                            <a:rPr lang="pt-BR" i="1">
                              <a:latin typeface="Cambria Math"/>
                            </a:rPr>
                            <m:t>𝑥</m:t>
                          </m:r>
                        </m:den>
                      </m:f>
                      <m:r>
                        <a:rPr lang="pt-BR" i="1">
                          <a:latin typeface="Cambria Math"/>
                        </a:rPr>
                        <m:t>=</m:t>
                      </m:r>
                      <m:f>
                        <m:fPr>
                          <m:ctrlPr>
                            <a:rPr lang="pt-BR" i="1">
                              <a:latin typeface="Cambria Math"/>
                            </a:rPr>
                          </m:ctrlPr>
                        </m:fPr>
                        <m:num>
                          <m:f>
                            <m:fPr>
                              <m:type m:val="lin"/>
                              <m:ctrlPr>
                                <a:rPr lang="pt-BR" i="1">
                                  <a:latin typeface="Cambria Math"/>
                                </a:rPr>
                              </m:ctrlPr>
                            </m:fPr>
                            <m:num>
                              <m:r>
                                <a:rPr lang="pt-BR" i="1">
                                  <a:latin typeface="Cambria Math"/>
                                </a:rPr>
                                <m:t>𝑥</m:t>
                              </m:r>
                            </m:num>
                            <m:den>
                              <m:r>
                                <a:rPr lang="pt-BR" i="1">
                                  <a:latin typeface="Cambria Math"/>
                                </a:rPr>
                                <m:t>2</m:t>
                              </m:r>
                            </m:den>
                          </m:f>
                        </m:num>
                        <m:den>
                          <m:r>
                            <a:rPr lang="pt-BR" i="1">
                              <a:latin typeface="Cambria Math"/>
                            </a:rPr>
                            <m:t>𝑓</m:t>
                          </m:r>
                        </m:den>
                      </m:f>
                    </m:oMath>
                  </m:oMathPara>
                </a14:m>
                <a:endParaRPr lang="pt-BR" dirty="0"/>
              </a:p>
              <a:p>
                <a:r>
                  <a:rPr lang="pt-BR" dirty="0"/>
                  <a:t> </a:t>
                </a:r>
              </a:p>
              <a:p>
                <a:pPr/>
                <a14:m>
                  <m:oMathPara xmlns:m="http://schemas.openxmlformats.org/officeDocument/2006/math">
                    <m:oMathParaPr>
                      <m:jc m:val="centerGroup"/>
                    </m:oMathParaPr>
                    <m:oMath xmlns:m="http://schemas.openxmlformats.org/officeDocument/2006/math">
                      <m:r>
                        <a:rPr lang="pt-BR" i="1">
                          <a:latin typeface="Cambria Math"/>
                        </a:rPr>
                        <m:t>𝑧</m:t>
                      </m:r>
                      <m:r>
                        <a:rPr lang="pt-BR" i="1">
                          <a:latin typeface="Cambria Math"/>
                        </a:rPr>
                        <m:t>=</m:t>
                      </m:r>
                      <m:f>
                        <m:fPr>
                          <m:ctrlPr>
                            <a:rPr lang="pt-BR" i="1">
                              <a:latin typeface="Cambria Math"/>
                            </a:rPr>
                          </m:ctrlPr>
                        </m:fPr>
                        <m:num>
                          <m:sSup>
                            <m:sSupPr>
                              <m:ctrlPr>
                                <a:rPr lang="pt-BR" i="1">
                                  <a:latin typeface="Cambria Math"/>
                                </a:rPr>
                              </m:ctrlPr>
                            </m:sSupPr>
                            <m:e>
                              <m:r>
                                <a:rPr lang="pt-BR" i="1">
                                  <a:latin typeface="Cambria Math"/>
                                </a:rPr>
                                <m:t>𝑥</m:t>
                              </m:r>
                            </m:e>
                            <m:sup>
                              <m:r>
                                <a:rPr lang="pt-BR" i="1">
                                  <a:latin typeface="Cambria Math"/>
                                </a:rPr>
                                <m:t>2</m:t>
                              </m:r>
                            </m:sup>
                          </m:sSup>
                        </m:num>
                        <m:den>
                          <m:r>
                            <a:rPr lang="pt-BR" i="1">
                              <a:latin typeface="Cambria Math"/>
                            </a:rPr>
                            <m:t>4</m:t>
                          </m:r>
                          <m:r>
                            <a:rPr lang="pt-BR" i="1">
                              <a:latin typeface="Cambria Math"/>
                            </a:rPr>
                            <m:t>𝑓</m:t>
                          </m:r>
                        </m:den>
                      </m:f>
                    </m:oMath>
                  </m:oMathPara>
                </a14:m>
                <a:endParaRPr lang="pt-BR" dirty="0"/>
              </a:p>
            </p:txBody>
          </p:sp>
        </mc:Choice>
        <mc:Fallback xmlns="">
          <p:sp>
            <p:nvSpPr>
              <p:cNvPr id="3" name="Retângulo 2"/>
              <p:cNvSpPr>
                <a:spLocks noRot="1" noChangeAspect="1" noMove="1" noResize="1" noEditPoints="1" noAdjustHandles="1" noChangeArrowheads="1" noChangeShapeType="1" noTextEdit="1"/>
              </p:cNvSpPr>
              <p:nvPr/>
            </p:nvSpPr>
            <p:spPr>
              <a:xfrm>
                <a:off x="4377636" y="1700808"/>
                <a:ext cx="4572000" cy="2702919"/>
              </a:xfrm>
              <a:prstGeom prst="rect">
                <a:avLst/>
              </a:prstGeom>
              <a:blipFill rotWithShape="1">
                <a:blip r:embed="rId5"/>
                <a:stretch>
                  <a:fillRect/>
                </a:stretch>
              </a:blipFill>
            </p:spPr>
            <p:txBody>
              <a:bodyPr/>
              <a:lstStyle/>
              <a:p>
                <a:r>
                  <a:rPr lang="pt-BR">
                    <a:noFill/>
                  </a:rPr>
                  <a:t> </a:t>
                </a:r>
              </a:p>
            </p:txBody>
          </p:sp>
        </mc:Fallback>
      </mc:AlternateContent>
      <p:sp>
        <p:nvSpPr>
          <p:cNvPr id="7" name="Retângulo 6"/>
          <p:cNvSpPr/>
          <p:nvPr/>
        </p:nvSpPr>
        <p:spPr>
          <a:xfrm>
            <a:off x="5220072" y="4514479"/>
            <a:ext cx="4572000" cy="646331"/>
          </a:xfrm>
          <a:prstGeom prst="rect">
            <a:avLst/>
          </a:prstGeom>
        </p:spPr>
        <p:txBody>
          <a:bodyPr>
            <a:spAutoFit/>
          </a:bodyPr>
          <a:lstStyle/>
          <a:p>
            <a:r>
              <a:rPr lang="pt-BR" dirty="0"/>
              <a:t>substituindo </a:t>
            </a:r>
            <a:r>
              <a:rPr lang="pt-BR" i="1" dirty="0"/>
              <a:t>𝑧 </a:t>
            </a:r>
            <a:r>
              <a:rPr lang="pt-BR" i="1" dirty="0" smtClean="0"/>
              <a:t> </a:t>
            </a:r>
            <a:r>
              <a:rPr lang="pt-BR" dirty="0" smtClean="0"/>
              <a:t>pela </a:t>
            </a:r>
            <a:r>
              <a:rPr lang="pt-BR" dirty="0"/>
              <a:t>posição </a:t>
            </a:r>
            <a:r>
              <a:rPr lang="pt-BR" i="1" dirty="0"/>
              <a:t>𝑆 </a:t>
            </a:r>
            <a:r>
              <a:rPr lang="pt-BR" dirty="0"/>
              <a:t>do móvel </a:t>
            </a:r>
            <a:endParaRPr lang="pt-BR" dirty="0" smtClean="0"/>
          </a:p>
          <a:p>
            <a:r>
              <a:rPr lang="pt-BR" dirty="0" smtClean="0"/>
              <a:t>e </a:t>
            </a:r>
            <a:r>
              <a:rPr lang="pt-BR" i="1" dirty="0"/>
              <a:t>𝑥 </a:t>
            </a:r>
            <a:r>
              <a:rPr lang="pt-BR" dirty="0"/>
              <a:t>pelo instante de tempo </a:t>
            </a:r>
            <a:r>
              <a:rPr lang="pt-BR" i="1" dirty="0"/>
              <a:t>𝑡</a:t>
            </a:r>
            <a:r>
              <a:rPr lang="pt-BR" dirty="0"/>
              <a:t>, </a:t>
            </a:r>
            <a:r>
              <a:rPr lang="pt-BR" dirty="0" smtClean="0"/>
              <a:t>obtemos:</a:t>
            </a:r>
            <a:endParaRPr lang="pt-BR" dirty="0"/>
          </a:p>
        </p:txBody>
      </p:sp>
    </p:spTree>
    <p:extLst>
      <p:ext uri="{BB962C8B-B14F-4D97-AF65-F5344CB8AC3E}">
        <p14:creationId xmlns:p14="http://schemas.microsoft.com/office/powerpoint/2010/main" val="32533897"/>
      </p:ext>
    </p:extLst>
  </p:cSld>
  <p:clrMapOvr>
    <a:masterClrMapping/>
  </p:clrMapOvr>
  <p:timing>
    <p:tnLst>
      <p:par>
        <p:cTn id="1" dur="indefinite" restart="never" nodeType="tmRoot"/>
      </p:par>
    </p:tnLst>
  </p:timing>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8560" y="1412776"/>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mc:AlternateContent xmlns:mc="http://schemas.openxmlformats.org/markup-compatibility/2006" xmlns:a14="http://schemas.microsoft.com/office/drawing/2010/main">
        <mc:Choice Requires="a14">
          <p:sp>
            <p:nvSpPr>
              <p:cNvPr id="3" name="Retângulo 2"/>
              <p:cNvSpPr/>
              <p:nvPr/>
            </p:nvSpPr>
            <p:spPr>
              <a:xfrm>
                <a:off x="4377636" y="1700808"/>
                <a:ext cx="4572000" cy="2702919"/>
              </a:xfrm>
              <a:prstGeom prst="rect">
                <a:avLst/>
              </a:prstGeom>
            </p:spPr>
            <p:txBody>
              <a:bodyPr>
                <a:spAutoFit/>
              </a:bodyPr>
              <a:lstStyle/>
              <a:p>
                <a:r>
                  <a:rPr lang="pt-BR" dirty="0"/>
                  <a:t> </a:t>
                </a:r>
              </a:p>
              <a:p>
                <a:pPr/>
                <a14:m>
                  <m:oMathPara xmlns:m="http://schemas.openxmlformats.org/officeDocument/2006/math">
                    <m:oMathParaPr>
                      <m:jc m:val="centerGroup"/>
                    </m:oMathParaPr>
                    <m:oMath xmlns:m="http://schemas.openxmlformats.org/officeDocument/2006/math">
                      <m:f>
                        <m:fPr>
                          <m:ctrlPr>
                            <a:rPr lang="pt-BR" i="1">
                              <a:latin typeface="Cambria Math"/>
                            </a:rPr>
                          </m:ctrlPr>
                        </m:fPr>
                        <m:num>
                          <m:r>
                            <a:rPr lang="pt-BR" i="1">
                              <a:latin typeface="Cambria Math"/>
                            </a:rPr>
                            <m:t>𝑧</m:t>
                          </m:r>
                        </m:num>
                        <m:den>
                          <m:f>
                            <m:fPr>
                              <m:type m:val="lin"/>
                              <m:ctrlPr>
                                <a:rPr lang="pt-BR" i="1">
                                  <a:latin typeface="Cambria Math"/>
                                </a:rPr>
                              </m:ctrlPr>
                            </m:fPr>
                            <m:num>
                              <m:r>
                                <a:rPr lang="pt-BR" i="1">
                                  <a:latin typeface="Cambria Math"/>
                                </a:rPr>
                                <m:t>𝑥</m:t>
                              </m:r>
                            </m:num>
                            <m:den>
                              <m:r>
                                <a:rPr lang="pt-BR" i="1">
                                  <a:latin typeface="Cambria Math"/>
                                </a:rPr>
                                <m:t>2</m:t>
                              </m:r>
                            </m:den>
                          </m:f>
                        </m:den>
                      </m:f>
                      <m:r>
                        <a:rPr lang="pt-BR" i="1">
                          <a:latin typeface="Cambria Math"/>
                        </a:rPr>
                        <m:t>=</m:t>
                      </m:r>
                      <m:f>
                        <m:fPr>
                          <m:ctrlPr>
                            <a:rPr lang="pt-BR" i="1">
                              <a:latin typeface="Cambria Math"/>
                            </a:rPr>
                          </m:ctrlPr>
                        </m:fPr>
                        <m:num>
                          <m:f>
                            <m:fPr>
                              <m:type m:val="lin"/>
                              <m:ctrlPr>
                                <a:rPr lang="pt-BR" i="1">
                                  <a:latin typeface="Cambria Math"/>
                                </a:rPr>
                              </m:ctrlPr>
                            </m:fPr>
                            <m:num>
                              <m:r>
                                <a:rPr lang="pt-BR" i="1">
                                  <a:latin typeface="Cambria Math"/>
                                </a:rPr>
                                <m:t>𝑥</m:t>
                              </m:r>
                            </m:num>
                            <m:den>
                              <m:r>
                                <a:rPr lang="pt-BR" i="1">
                                  <a:latin typeface="Cambria Math"/>
                                </a:rPr>
                                <m:t>2</m:t>
                              </m:r>
                            </m:den>
                          </m:f>
                        </m:num>
                        <m:den>
                          <m:r>
                            <a:rPr lang="pt-BR" i="1">
                              <a:latin typeface="Cambria Math"/>
                            </a:rPr>
                            <m:t>𝑓</m:t>
                          </m:r>
                        </m:den>
                      </m:f>
                    </m:oMath>
                  </m:oMathPara>
                </a14:m>
                <a:endParaRPr lang="pt-BR" dirty="0"/>
              </a:p>
              <a:p>
                <a:r>
                  <a:rPr lang="pt-BR" dirty="0"/>
                  <a:t> </a:t>
                </a:r>
              </a:p>
              <a:p>
                <a:pPr/>
                <a14:m>
                  <m:oMathPara xmlns:m="http://schemas.openxmlformats.org/officeDocument/2006/math">
                    <m:oMathParaPr>
                      <m:jc m:val="centerGroup"/>
                    </m:oMathParaPr>
                    <m:oMath xmlns:m="http://schemas.openxmlformats.org/officeDocument/2006/math">
                      <m:f>
                        <m:fPr>
                          <m:ctrlPr>
                            <a:rPr lang="pt-BR" i="1">
                              <a:latin typeface="Cambria Math"/>
                            </a:rPr>
                          </m:ctrlPr>
                        </m:fPr>
                        <m:num>
                          <m:r>
                            <a:rPr lang="pt-BR" i="1">
                              <a:latin typeface="Cambria Math"/>
                            </a:rPr>
                            <m:t>∆</m:t>
                          </m:r>
                          <m:r>
                            <a:rPr lang="pt-BR" i="1">
                              <a:latin typeface="Cambria Math"/>
                            </a:rPr>
                            <m:t>𝑧</m:t>
                          </m:r>
                        </m:num>
                        <m:den>
                          <m:r>
                            <a:rPr lang="pt-BR" i="1">
                              <a:latin typeface="Cambria Math"/>
                            </a:rPr>
                            <m:t>∆</m:t>
                          </m:r>
                          <m:r>
                            <a:rPr lang="pt-BR" i="1">
                              <a:latin typeface="Cambria Math"/>
                            </a:rPr>
                            <m:t>𝑥</m:t>
                          </m:r>
                        </m:den>
                      </m:f>
                      <m:r>
                        <a:rPr lang="pt-BR" i="1">
                          <a:latin typeface="Cambria Math"/>
                        </a:rPr>
                        <m:t>=</m:t>
                      </m:r>
                      <m:f>
                        <m:fPr>
                          <m:ctrlPr>
                            <a:rPr lang="pt-BR" i="1">
                              <a:latin typeface="Cambria Math"/>
                            </a:rPr>
                          </m:ctrlPr>
                        </m:fPr>
                        <m:num>
                          <m:f>
                            <m:fPr>
                              <m:type m:val="lin"/>
                              <m:ctrlPr>
                                <a:rPr lang="pt-BR" i="1">
                                  <a:latin typeface="Cambria Math"/>
                                </a:rPr>
                              </m:ctrlPr>
                            </m:fPr>
                            <m:num>
                              <m:r>
                                <a:rPr lang="pt-BR" i="1">
                                  <a:latin typeface="Cambria Math"/>
                                </a:rPr>
                                <m:t>𝑥</m:t>
                              </m:r>
                            </m:num>
                            <m:den>
                              <m:r>
                                <a:rPr lang="pt-BR" i="1">
                                  <a:latin typeface="Cambria Math"/>
                                </a:rPr>
                                <m:t>2</m:t>
                              </m:r>
                            </m:den>
                          </m:f>
                        </m:num>
                        <m:den>
                          <m:r>
                            <a:rPr lang="pt-BR" i="1">
                              <a:latin typeface="Cambria Math"/>
                            </a:rPr>
                            <m:t>𝑓</m:t>
                          </m:r>
                        </m:den>
                      </m:f>
                    </m:oMath>
                  </m:oMathPara>
                </a14:m>
                <a:endParaRPr lang="pt-BR" dirty="0"/>
              </a:p>
              <a:p>
                <a:r>
                  <a:rPr lang="pt-BR" dirty="0"/>
                  <a:t> </a:t>
                </a:r>
              </a:p>
              <a:p>
                <a:pPr/>
                <a14:m>
                  <m:oMathPara xmlns:m="http://schemas.openxmlformats.org/officeDocument/2006/math">
                    <m:oMathParaPr>
                      <m:jc m:val="centerGroup"/>
                    </m:oMathParaPr>
                    <m:oMath xmlns:m="http://schemas.openxmlformats.org/officeDocument/2006/math">
                      <m:r>
                        <a:rPr lang="pt-BR" i="1">
                          <a:latin typeface="Cambria Math"/>
                        </a:rPr>
                        <m:t>𝑧</m:t>
                      </m:r>
                      <m:r>
                        <a:rPr lang="pt-BR" i="1">
                          <a:latin typeface="Cambria Math"/>
                        </a:rPr>
                        <m:t>=</m:t>
                      </m:r>
                      <m:f>
                        <m:fPr>
                          <m:ctrlPr>
                            <a:rPr lang="pt-BR" i="1">
                              <a:latin typeface="Cambria Math"/>
                            </a:rPr>
                          </m:ctrlPr>
                        </m:fPr>
                        <m:num>
                          <m:sSup>
                            <m:sSupPr>
                              <m:ctrlPr>
                                <a:rPr lang="pt-BR" i="1">
                                  <a:latin typeface="Cambria Math"/>
                                </a:rPr>
                              </m:ctrlPr>
                            </m:sSupPr>
                            <m:e>
                              <m:r>
                                <a:rPr lang="pt-BR" i="1">
                                  <a:latin typeface="Cambria Math"/>
                                </a:rPr>
                                <m:t>𝑥</m:t>
                              </m:r>
                            </m:e>
                            <m:sup>
                              <m:r>
                                <a:rPr lang="pt-BR" i="1">
                                  <a:latin typeface="Cambria Math"/>
                                </a:rPr>
                                <m:t>2</m:t>
                              </m:r>
                            </m:sup>
                          </m:sSup>
                        </m:num>
                        <m:den>
                          <m:r>
                            <a:rPr lang="pt-BR" i="1">
                              <a:latin typeface="Cambria Math"/>
                            </a:rPr>
                            <m:t>4</m:t>
                          </m:r>
                          <m:r>
                            <a:rPr lang="pt-BR" i="1">
                              <a:latin typeface="Cambria Math"/>
                            </a:rPr>
                            <m:t>𝑓</m:t>
                          </m:r>
                        </m:den>
                      </m:f>
                    </m:oMath>
                  </m:oMathPara>
                </a14:m>
                <a:endParaRPr lang="pt-BR" dirty="0"/>
              </a:p>
            </p:txBody>
          </p:sp>
        </mc:Choice>
        <mc:Fallback xmlns="">
          <p:sp>
            <p:nvSpPr>
              <p:cNvPr id="3" name="Retângulo 2"/>
              <p:cNvSpPr>
                <a:spLocks noRot="1" noChangeAspect="1" noMove="1" noResize="1" noEditPoints="1" noAdjustHandles="1" noChangeArrowheads="1" noChangeShapeType="1" noTextEdit="1"/>
              </p:cNvSpPr>
              <p:nvPr/>
            </p:nvSpPr>
            <p:spPr>
              <a:xfrm>
                <a:off x="4377636" y="1700808"/>
                <a:ext cx="4572000" cy="2702919"/>
              </a:xfrm>
              <a:prstGeom prst="rect">
                <a:avLst/>
              </a:prstGeom>
              <a:blipFill rotWithShape="1">
                <a:blip r:embed="rId5"/>
                <a:stretch>
                  <a:fillRect/>
                </a:stretch>
              </a:blipFill>
            </p:spPr>
            <p:txBody>
              <a:bodyPr/>
              <a:lstStyle/>
              <a:p>
                <a:r>
                  <a:rPr lang="pt-BR">
                    <a:noFill/>
                  </a:rPr>
                  <a:t> </a:t>
                </a:r>
              </a:p>
            </p:txBody>
          </p:sp>
        </mc:Fallback>
      </mc:AlternateContent>
      <p:sp>
        <p:nvSpPr>
          <p:cNvPr id="7" name="Retângulo 6"/>
          <p:cNvSpPr/>
          <p:nvPr/>
        </p:nvSpPr>
        <p:spPr>
          <a:xfrm>
            <a:off x="5220072" y="4514479"/>
            <a:ext cx="4572000" cy="646331"/>
          </a:xfrm>
          <a:prstGeom prst="rect">
            <a:avLst/>
          </a:prstGeom>
        </p:spPr>
        <p:txBody>
          <a:bodyPr>
            <a:spAutoFit/>
          </a:bodyPr>
          <a:lstStyle/>
          <a:p>
            <a:r>
              <a:rPr lang="pt-BR" dirty="0"/>
              <a:t>substituindo </a:t>
            </a:r>
            <a:r>
              <a:rPr lang="pt-BR" i="1" dirty="0"/>
              <a:t>𝑧 </a:t>
            </a:r>
            <a:r>
              <a:rPr lang="pt-BR" i="1" dirty="0" smtClean="0"/>
              <a:t> </a:t>
            </a:r>
            <a:r>
              <a:rPr lang="pt-BR" dirty="0" smtClean="0"/>
              <a:t>pela </a:t>
            </a:r>
            <a:r>
              <a:rPr lang="pt-BR" dirty="0"/>
              <a:t>posição </a:t>
            </a:r>
            <a:r>
              <a:rPr lang="pt-BR" i="1" dirty="0"/>
              <a:t>𝑆 </a:t>
            </a:r>
            <a:r>
              <a:rPr lang="pt-BR" dirty="0"/>
              <a:t>do móvel </a:t>
            </a:r>
            <a:endParaRPr lang="pt-BR" dirty="0" smtClean="0"/>
          </a:p>
          <a:p>
            <a:r>
              <a:rPr lang="pt-BR" dirty="0" smtClean="0"/>
              <a:t>e </a:t>
            </a:r>
            <a:r>
              <a:rPr lang="pt-BR" i="1" dirty="0"/>
              <a:t>𝑥 </a:t>
            </a:r>
            <a:r>
              <a:rPr lang="pt-BR" dirty="0"/>
              <a:t>pelo instante de tempo </a:t>
            </a:r>
            <a:r>
              <a:rPr lang="pt-BR" i="1" dirty="0"/>
              <a:t>𝑡</a:t>
            </a:r>
            <a:r>
              <a:rPr lang="pt-BR" dirty="0"/>
              <a:t>, </a:t>
            </a:r>
            <a:r>
              <a:rPr lang="pt-BR" dirty="0" smtClean="0"/>
              <a:t>obtemos:</a:t>
            </a:r>
            <a:endParaRPr lang="pt-BR" dirty="0"/>
          </a:p>
        </p:txBody>
      </p:sp>
      <mc:AlternateContent xmlns:mc="http://schemas.openxmlformats.org/markup-compatibility/2006" xmlns:a14="http://schemas.microsoft.com/office/drawing/2010/main">
        <mc:Choice Requires="a14">
          <p:sp>
            <p:nvSpPr>
              <p:cNvPr id="8" name="Retângulo 7"/>
              <p:cNvSpPr/>
              <p:nvPr/>
            </p:nvSpPr>
            <p:spPr>
              <a:xfrm>
                <a:off x="6205818" y="5320732"/>
                <a:ext cx="915635" cy="7037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BR" i="1">
                          <a:latin typeface="Cambria Math"/>
                        </a:rPr>
                        <m:t>𝑆</m:t>
                      </m:r>
                      <m:r>
                        <a:rPr lang="pt-BR" i="1">
                          <a:latin typeface="Cambria Math"/>
                        </a:rPr>
                        <m:t>=</m:t>
                      </m:r>
                      <m:f>
                        <m:fPr>
                          <m:ctrlPr>
                            <a:rPr lang="pt-BR" i="1">
                              <a:latin typeface="Cambria Math"/>
                            </a:rPr>
                          </m:ctrlPr>
                        </m:fPr>
                        <m:num>
                          <m:sSup>
                            <m:sSupPr>
                              <m:ctrlPr>
                                <a:rPr lang="pt-BR" i="1">
                                  <a:latin typeface="Cambria Math"/>
                                </a:rPr>
                              </m:ctrlPr>
                            </m:sSupPr>
                            <m:e>
                              <m:r>
                                <a:rPr lang="pt-BR" i="1">
                                  <a:latin typeface="Cambria Math"/>
                                </a:rPr>
                                <m:t>𝑡</m:t>
                              </m:r>
                            </m:e>
                            <m:sup>
                              <m:r>
                                <a:rPr lang="pt-BR" i="1">
                                  <a:latin typeface="Cambria Math"/>
                                </a:rPr>
                                <m:t>2</m:t>
                              </m:r>
                            </m:sup>
                          </m:sSup>
                        </m:num>
                        <m:den>
                          <m:r>
                            <a:rPr lang="pt-BR" i="1">
                              <a:latin typeface="Cambria Math"/>
                            </a:rPr>
                            <m:t>4</m:t>
                          </m:r>
                          <m:r>
                            <a:rPr lang="pt-BR" i="1">
                              <a:latin typeface="Cambria Math"/>
                            </a:rPr>
                            <m:t>𝑓</m:t>
                          </m:r>
                        </m:den>
                      </m:f>
                    </m:oMath>
                  </m:oMathPara>
                </a14:m>
                <a:endParaRPr lang="pt-BR" dirty="0"/>
              </a:p>
            </p:txBody>
          </p:sp>
        </mc:Choice>
        <mc:Fallback xmlns="">
          <p:sp>
            <p:nvSpPr>
              <p:cNvPr id="8" name="Retângulo 7"/>
              <p:cNvSpPr>
                <a:spLocks noRot="1" noChangeAspect="1" noMove="1" noResize="1" noEditPoints="1" noAdjustHandles="1" noChangeArrowheads="1" noChangeShapeType="1" noTextEdit="1"/>
              </p:cNvSpPr>
              <p:nvPr/>
            </p:nvSpPr>
            <p:spPr>
              <a:xfrm>
                <a:off x="6205818" y="5320732"/>
                <a:ext cx="915635" cy="703782"/>
              </a:xfrm>
              <a:prstGeom prst="rect">
                <a:avLst/>
              </a:prstGeom>
              <a:blipFill rotWithShape="1">
                <a:blip r:embed="rId6"/>
                <a:stretch>
                  <a:fillRect/>
                </a:stretch>
              </a:blipFill>
            </p:spPr>
            <p:txBody>
              <a:bodyPr/>
              <a:lstStyle/>
              <a:p>
                <a:r>
                  <a:rPr lang="pt-BR">
                    <a:noFill/>
                  </a:rPr>
                  <a:t> </a:t>
                </a:r>
              </a:p>
            </p:txBody>
          </p:sp>
        </mc:Fallback>
      </mc:AlternateContent>
    </p:spTree>
    <p:extLst>
      <p:ext uri="{BB962C8B-B14F-4D97-AF65-F5344CB8AC3E}">
        <p14:creationId xmlns:p14="http://schemas.microsoft.com/office/powerpoint/2010/main" val="139340845"/>
      </p:ext>
    </p:extLst>
  </p:cSld>
  <p:clrMapOvr>
    <a:masterClrMapping/>
  </p:clrMapOvr>
  <p:timing>
    <p:tnLst>
      <p:par>
        <p:cTn id="1" dur="indefinite" restart="never" nodeType="tmRoot"/>
      </p:par>
    </p:tnLst>
  </p:timing>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8560" y="1412776"/>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p:cNvSpPr/>
          <p:nvPr/>
        </p:nvSpPr>
        <p:spPr>
          <a:xfrm>
            <a:off x="4377636" y="1700808"/>
            <a:ext cx="4572000" cy="369332"/>
          </a:xfrm>
          <a:prstGeom prst="rect">
            <a:avLst/>
          </a:prstGeom>
        </p:spPr>
        <p:txBody>
          <a:bodyPr>
            <a:spAutoFit/>
          </a:bodyPr>
          <a:lstStyle/>
          <a:p>
            <a:r>
              <a:rPr lang="pt-BR" dirty="0"/>
              <a:t> </a:t>
            </a:r>
          </a:p>
        </p:txBody>
      </p:sp>
      <mc:AlternateContent xmlns:mc="http://schemas.openxmlformats.org/markup-compatibility/2006" xmlns:a14="http://schemas.microsoft.com/office/drawing/2010/main">
        <mc:Choice Requires="a14">
          <p:sp>
            <p:nvSpPr>
              <p:cNvPr id="8" name="Retângulo 7"/>
              <p:cNvSpPr/>
              <p:nvPr/>
            </p:nvSpPr>
            <p:spPr>
              <a:xfrm>
                <a:off x="6386642" y="1700808"/>
                <a:ext cx="1084721" cy="12153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pt-BR" i="1">
                              <a:latin typeface="Cambria Math"/>
                            </a:rPr>
                          </m:ctrlPr>
                        </m:fPr>
                        <m:num>
                          <m:r>
                            <a:rPr lang="pt-BR" i="1">
                              <a:latin typeface="Cambria Math"/>
                            </a:rPr>
                            <m:t>∆</m:t>
                          </m:r>
                          <m:r>
                            <a:rPr lang="pt-BR" i="1">
                              <a:latin typeface="Cambria Math"/>
                            </a:rPr>
                            <m:t>𝑆</m:t>
                          </m:r>
                        </m:num>
                        <m:den>
                          <m:r>
                            <a:rPr lang="pt-BR" i="1">
                              <a:latin typeface="Cambria Math"/>
                            </a:rPr>
                            <m:t>∆</m:t>
                          </m:r>
                          <m:r>
                            <a:rPr lang="pt-BR" i="1">
                              <a:latin typeface="Cambria Math"/>
                            </a:rPr>
                            <m:t>𝑡</m:t>
                          </m:r>
                        </m:den>
                      </m:f>
                      <m:r>
                        <a:rPr lang="pt-BR" i="1">
                          <a:latin typeface="Cambria Math"/>
                        </a:rPr>
                        <m:t>=</m:t>
                      </m:r>
                      <m:f>
                        <m:fPr>
                          <m:ctrlPr>
                            <a:rPr lang="pt-BR" i="1">
                              <a:latin typeface="Cambria Math"/>
                            </a:rPr>
                          </m:ctrlPr>
                        </m:fPr>
                        <m:num>
                          <m:r>
                            <a:rPr lang="pt-BR" i="1">
                              <a:latin typeface="Cambria Math"/>
                            </a:rPr>
                            <m:t>𝑡</m:t>
                          </m:r>
                        </m:num>
                        <m:den>
                          <m:r>
                            <a:rPr lang="pt-BR" i="1">
                              <a:latin typeface="Cambria Math"/>
                            </a:rPr>
                            <m:t>2</m:t>
                          </m:r>
                          <m:r>
                            <a:rPr lang="pt-BR" i="1">
                              <a:latin typeface="Cambria Math"/>
                            </a:rPr>
                            <m:t>𝑓</m:t>
                          </m:r>
                        </m:den>
                      </m:f>
                    </m:oMath>
                  </m:oMathPara>
                </a14:m>
                <a:endParaRPr lang="pt-BR" dirty="0"/>
              </a:p>
              <a:p>
                <a:r>
                  <a:rPr lang="pt-BR" dirty="0"/>
                  <a:t> </a:t>
                </a:r>
              </a:p>
              <a:p>
                <a:endParaRPr lang="pt-BR" dirty="0"/>
              </a:p>
            </p:txBody>
          </p:sp>
        </mc:Choice>
        <mc:Fallback xmlns="">
          <p:sp>
            <p:nvSpPr>
              <p:cNvPr id="8" name="Retângulo 7"/>
              <p:cNvSpPr>
                <a:spLocks noRot="1" noChangeAspect="1" noMove="1" noResize="1" noEditPoints="1" noAdjustHandles="1" noChangeArrowheads="1" noChangeShapeType="1" noTextEdit="1"/>
              </p:cNvSpPr>
              <p:nvPr/>
            </p:nvSpPr>
            <p:spPr>
              <a:xfrm>
                <a:off x="6386642" y="1700808"/>
                <a:ext cx="1084721" cy="1215333"/>
              </a:xfrm>
              <a:prstGeom prst="rect">
                <a:avLst/>
              </a:prstGeom>
              <a:blipFill rotWithShape="1">
                <a:blip r:embed="rId5"/>
                <a:stretch>
                  <a:fillRect/>
                </a:stretch>
              </a:blipFill>
            </p:spPr>
            <p:txBody>
              <a:bodyPr/>
              <a:lstStyle/>
              <a:p>
                <a:r>
                  <a:rPr lang="pt-BR">
                    <a:noFill/>
                  </a:rPr>
                  <a:t> </a:t>
                </a:r>
              </a:p>
            </p:txBody>
          </p:sp>
        </mc:Fallback>
      </mc:AlternateContent>
    </p:spTree>
    <p:extLst>
      <p:ext uri="{BB962C8B-B14F-4D97-AF65-F5344CB8AC3E}">
        <p14:creationId xmlns:p14="http://schemas.microsoft.com/office/powerpoint/2010/main" val="1524700036"/>
      </p:ext>
    </p:extLst>
  </p:cSld>
  <p:clrMapOvr>
    <a:masterClrMapping/>
  </p:clrMapOvr>
  <p:timing>
    <p:tnLst>
      <p:par>
        <p:cTn id="1" dur="indefinite" restart="never" nodeType="tmRoot"/>
      </p:par>
    </p:tnLst>
  </p:timing>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8560" y="1412776"/>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p:cNvSpPr/>
          <p:nvPr/>
        </p:nvSpPr>
        <p:spPr>
          <a:xfrm>
            <a:off x="4377636" y="1700808"/>
            <a:ext cx="4572000" cy="369332"/>
          </a:xfrm>
          <a:prstGeom prst="rect">
            <a:avLst/>
          </a:prstGeom>
        </p:spPr>
        <p:txBody>
          <a:bodyPr>
            <a:spAutoFit/>
          </a:bodyPr>
          <a:lstStyle/>
          <a:p>
            <a:r>
              <a:rPr lang="pt-BR" dirty="0"/>
              <a:t> </a:t>
            </a:r>
          </a:p>
        </p:txBody>
      </p:sp>
      <mc:AlternateContent xmlns:mc="http://schemas.openxmlformats.org/markup-compatibility/2006" xmlns:a14="http://schemas.microsoft.com/office/drawing/2010/main">
        <mc:Choice Requires="a14">
          <p:sp>
            <p:nvSpPr>
              <p:cNvPr id="8" name="Retângulo 7"/>
              <p:cNvSpPr/>
              <p:nvPr/>
            </p:nvSpPr>
            <p:spPr>
              <a:xfrm>
                <a:off x="6386642" y="1700808"/>
                <a:ext cx="1084721" cy="12153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pt-BR" i="1">
                              <a:latin typeface="Cambria Math"/>
                            </a:rPr>
                          </m:ctrlPr>
                        </m:fPr>
                        <m:num>
                          <m:r>
                            <a:rPr lang="pt-BR" i="1">
                              <a:latin typeface="Cambria Math"/>
                            </a:rPr>
                            <m:t>∆</m:t>
                          </m:r>
                          <m:r>
                            <a:rPr lang="pt-BR" i="1">
                              <a:latin typeface="Cambria Math"/>
                            </a:rPr>
                            <m:t>𝑆</m:t>
                          </m:r>
                        </m:num>
                        <m:den>
                          <m:r>
                            <a:rPr lang="pt-BR" i="1">
                              <a:latin typeface="Cambria Math"/>
                            </a:rPr>
                            <m:t>∆</m:t>
                          </m:r>
                          <m:r>
                            <a:rPr lang="pt-BR" i="1">
                              <a:latin typeface="Cambria Math"/>
                            </a:rPr>
                            <m:t>𝑡</m:t>
                          </m:r>
                        </m:den>
                      </m:f>
                      <m:r>
                        <a:rPr lang="pt-BR" i="1">
                          <a:latin typeface="Cambria Math"/>
                        </a:rPr>
                        <m:t>=</m:t>
                      </m:r>
                      <m:f>
                        <m:fPr>
                          <m:ctrlPr>
                            <a:rPr lang="pt-BR" i="1">
                              <a:latin typeface="Cambria Math"/>
                            </a:rPr>
                          </m:ctrlPr>
                        </m:fPr>
                        <m:num>
                          <m:r>
                            <a:rPr lang="pt-BR" i="1">
                              <a:latin typeface="Cambria Math"/>
                            </a:rPr>
                            <m:t>𝑡</m:t>
                          </m:r>
                        </m:num>
                        <m:den>
                          <m:r>
                            <a:rPr lang="pt-BR" i="1">
                              <a:latin typeface="Cambria Math"/>
                            </a:rPr>
                            <m:t>2</m:t>
                          </m:r>
                          <m:r>
                            <a:rPr lang="pt-BR" i="1">
                              <a:latin typeface="Cambria Math"/>
                            </a:rPr>
                            <m:t>𝑓</m:t>
                          </m:r>
                        </m:den>
                      </m:f>
                    </m:oMath>
                  </m:oMathPara>
                </a14:m>
                <a:endParaRPr lang="pt-BR" dirty="0"/>
              </a:p>
              <a:p>
                <a:r>
                  <a:rPr lang="pt-BR" dirty="0"/>
                  <a:t> </a:t>
                </a:r>
              </a:p>
              <a:p>
                <a:endParaRPr lang="pt-BR" dirty="0"/>
              </a:p>
            </p:txBody>
          </p:sp>
        </mc:Choice>
        <mc:Fallback xmlns="">
          <p:sp>
            <p:nvSpPr>
              <p:cNvPr id="8" name="Retângulo 7"/>
              <p:cNvSpPr>
                <a:spLocks noRot="1" noChangeAspect="1" noMove="1" noResize="1" noEditPoints="1" noAdjustHandles="1" noChangeArrowheads="1" noChangeShapeType="1" noTextEdit="1"/>
              </p:cNvSpPr>
              <p:nvPr/>
            </p:nvSpPr>
            <p:spPr>
              <a:xfrm>
                <a:off x="6386642" y="1700808"/>
                <a:ext cx="1084721" cy="1215333"/>
              </a:xfrm>
              <a:prstGeom prst="rect">
                <a:avLst/>
              </a:prstGeom>
              <a:blipFill rotWithShape="1">
                <a:blip r:embed="rId5"/>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7" name="Retângulo 6"/>
              <p:cNvSpPr/>
              <p:nvPr/>
            </p:nvSpPr>
            <p:spPr>
              <a:xfrm>
                <a:off x="6467978" y="2767665"/>
                <a:ext cx="922047" cy="6613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pt-BR" i="1">
                              <a:latin typeface="Cambria Math"/>
                            </a:rPr>
                          </m:ctrlPr>
                        </m:fPr>
                        <m:num>
                          <m:r>
                            <a:rPr lang="pt-BR" i="1">
                              <a:latin typeface="Cambria Math"/>
                            </a:rPr>
                            <m:t>1</m:t>
                          </m:r>
                        </m:num>
                        <m:den>
                          <m:r>
                            <a:rPr lang="pt-BR" i="1">
                              <a:latin typeface="Cambria Math"/>
                            </a:rPr>
                            <m:t>2</m:t>
                          </m:r>
                          <m:r>
                            <a:rPr lang="pt-BR" i="1">
                              <a:latin typeface="Cambria Math"/>
                            </a:rPr>
                            <m:t>𝑓</m:t>
                          </m:r>
                        </m:den>
                      </m:f>
                      <m:r>
                        <a:rPr lang="pt-BR" i="1">
                          <a:latin typeface="Cambria Math"/>
                        </a:rPr>
                        <m:t>=</m:t>
                      </m:r>
                      <m:r>
                        <a:rPr lang="pt-BR" i="1">
                          <a:latin typeface="Cambria Math"/>
                        </a:rPr>
                        <m:t>𝑎</m:t>
                      </m:r>
                    </m:oMath>
                  </m:oMathPara>
                </a14:m>
                <a:endParaRPr lang="pt-BR" dirty="0"/>
              </a:p>
            </p:txBody>
          </p:sp>
        </mc:Choice>
        <mc:Fallback xmlns="">
          <p:sp>
            <p:nvSpPr>
              <p:cNvPr id="7" name="Retângulo 6"/>
              <p:cNvSpPr>
                <a:spLocks noRot="1" noChangeAspect="1" noMove="1" noResize="1" noEditPoints="1" noAdjustHandles="1" noChangeArrowheads="1" noChangeShapeType="1" noTextEdit="1"/>
              </p:cNvSpPr>
              <p:nvPr/>
            </p:nvSpPr>
            <p:spPr>
              <a:xfrm>
                <a:off x="6467978" y="2767665"/>
                <a:ext cx="922047" cy="661335"/>
              </a:xfrm>
              <a:prstGeom prst="rect">
                <a:avLst/>
              </a:prstGeom>
              <a:blipFill rotWithShape="1">
                <a:blip r:embed="rId6"/>
                <a:stretch>
                  <a:fillRect/>
                </a:stretch>
              </a:blipFill>
            </p:spPr>
            <p:txBody>
              <a:bodyPr/>
              <a:lstStyle/>
              <a:p>
                <a:r>
                  <a:rPr lang="pt-BR">
                    <a:noFill/>
                  </a:rPr>
                  <a:t> </a:t>
                </a:r>
              </a:p>
            </p:txBody>
          </p:sp>
        </mc:Fallback>
      </mc:AlternateContent>
    </p:spTree>
    <p:extLst>
      <p:ext uri="{BB962C8B-B14F-4D97-AF65-F5344CB8AC3E}">
        <p14:creationId xmlns:p14="http://schemas.microsoft.com/office/powerpoint/2010/main" val="1080032825"/>
      </p:ext>
    </p:extLst>
  </p:cSld>
  <p:clrMapOvr>
    <a:masterClrMapping/>
  </p:clrMapOvr>
  <p:timing>
    <p:tnLst>
      <p:par>
        <p:cTn id="1" dur="indefinite" restart="never" nodeType="tmRoot"/>
      </p:par>
    </p:tn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8560" y="1412776"/>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p:cNvSpPr/>
          <p:nvPr/>
        </p:nvSpPr>
        <p:spPr>
          <a:xfrm>
            <a:off x="4377636" y="1700808"/>
            <a:ext cx="4572000" cy="369332"/>
          </a:xfrm>
          <a:prstGeom prst="rect">
            <a:avLst/>
          </a:prstGeom>
        </p:spPr>
        <p:txBody>
          <a:bodyPr>
            <a:spAutoFit/>
          </a:bodyPr>
          <a:lstStyle/>
          <a:p>
            <a:r>
              <a:rPr lang="pt-BR" dirty="0"/>
              <a:t> </a:t>
            </a:r>
          </a:p>
        </p:txBody>
      </p:sp>
      <mc:AlternateContent xmlns:mc="http://schemas.openxmlformats.org/markup-compatibility/2006" xmlns:a14="http://schemas.microsoft.com/office/drawing/2010/main">
        <mc:Choice Requires="a14">
          <p:sp>
            <p:nvSpPr>
              <p:cNvPr id="8" name="Retângulo 7"/>
              <p:cNvSpPr/>
              <p:nvPr/>
            </p:nvSpPr>
            <p:spPr>
              <a:xfrm>
                <a:off x="6386642" y="1700808"/>
                <a:ext cx="1084721" cy="12153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pt-BR" i="1">
                              <a:latin typeface="Cambria Math"/>
                            </a:rPr>
                          </m:ctrlPr>
                        </m:fPr>
                        <m:num>
                          <m:r>
                            <a:rPr lang="pt-BR" i="1">
                              <a:latin typeface="Cambria Math"/>
                            </a:rPr>
                            <m:t>∆</m:t>
                          </m:r>
                          <m:r>
                            <a:rPr lang="pt-BR" i="1">
                              <a:latin typeface="Cambria Math"/>
                            </a:rPr>
                            <m:t>𝑆</m:t>
                          </m:r>
                        </m:num>
                        <m:den>
                          <m:r>
                            <a:rPr lang="pt-BR" i="1">
                              <a:latin typeface="Cambria Math"/>
                            </a:rPr>
                            <m:t>∆</m:t>
                          </m:r>
                          <m:r>
                            <a:rPr lang="pt-BR" i="1">
                              <a:latin typeface="Cambria Math"/>
                            </a:rPr>
                            <m:t>𝑡</m:t>
                          </m:r>
                        </m:den>
                      </m:f>
                      <m:r>
                        <a:rPr lang="pt-BR" i="1">
                          <a:latin typeface="Cambria Math"/>
                        </a:rPr>
                        <m:t>=</m:t>
                      </m:r>
                      <m:f>
                        <m:fPr>
                          <m:ctrlPr>
                            <a:rPr lang="pt-BR" i="1">
                              <a:latin typeface="Cambria Math"/>
                            </a:rPr>
                          </m:ctrlPr>
                        </m:fPr>
                        <m:num>
                          <m:r>
                            <a:rPr lang="pt-BR" i="1">
                              <a:latin typeface="Cambria Math"/>
                            </a:rPr>
                            <m:t>𝑡</m:t>
                          </m:r>
                        </m:num>
                        <m:den>
                          <m:r>
                            <a:rPr lang="pt-BR" i="1">
                              <a:latin typeface="Cambria Math"/>
                            </a:rPr>
                            <m:t>2</m:t>
                          </m:r>
                          <m:r>
                            <a:rPr lang="pt-BR" i="1">
                              <a:latin typeface="Cambria Math"/>
                            </a:rPr>
                            <m:t>𝑓</m:t>
                          </m:r>
                        </m:den>
                      </m:f>
                    </m:oMath>
                  </m:oMathPara>
                </a14:m>
                <a:endParaRPr lang="pt-BR" dirty="0"/>
              </a:p>
              <a:p>
                <a:r>
                  <a:rPr lang="pt-BR" dirty="0"/>
                  <a:t> </a:t>
                </a:r>
              </a:p>
              <a:p>
                <a:endParaRPr lang="pt-BR" dirty="0"/>
              </a:p>
            </p:txBody>
          </p:sp>
        </mc:Choice>
        <mc:Fallback xmlns="">
          <p:sp>
            <p:nvSpPr>
              <p:cNvPr id="8" name="Retângulo 7"/>
              <p:cNvSpPr>
                <a:spLocks noRot="1" noChangeAspect="1" noMove="1" noResize="1" noEditPoints="1" noAdjustHandles="1" noChangeArrowheads="1" noChangeShapeType="1" noTextEdit="1"/>
              </p:cNvSpPr>
              <p:nvPr/>
            </p:nvSpPr>
            <p:spPr>
              <a:xfrm>
                <a:off x="6386642" y="1700808"/>
                <a:ext cx="1084721" cy="1215333"/>
              </a:xfrm>
              <a:prstGeom prst="rect">
                <a:avLst/>
              </a:prstGeom>
              <a:blipFill rotWithShape="1">
                <a:blip r:embed="rId5"/>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7" name="Retângulo 6"/>
              <p:cNvSpPr/>
              <p:nvPr/>
            </p:nvSpPr>
            <p:spPr>
              <a:xfrm>
                <a:off x="6467978" y="2767665"/>
                <a:ext cx="922047" cy="6613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pt-BR" i="1">
                              <a:latin typeface="Cambria Math"/>
                            </a:rPr>
                          </m:ctrlPr>
                        </m:fPr>
                        <m:num>
                          <m:r>
                            <a:rPr lang="pt-BR" i="1">
                              <a:latin typeface="Cambria Math"/>
                            </a:rPr>
                            <m:t>1</m:t>
                          </m:r>
                        </m:num>
                        <m:den>
                          <m:r>
                            <a:rPr lang="pt-BR" i="1">
                              <a:latin typeface="Cambria Math"/>
                            </a:rPr>
                            <m:t>2</m:t>
                          </m:r>
                          <m:r>
                            <a:rPr lang="pt-BR" i="1">
                              <a:latin typeface="Cambria Math"/>
                            </a:rPr>
                            <m:t>𝑓</m:t>
                          </m:r>
                        </m:den>
                      </m:f>
                      <m:r>
                        <a:rPr lang="pt-BR" i="1">
                          <a:latin typeface="Cambria Math"/>
                        </a:rPr>
                        <m:t>=</m:t>
                      </m:r>
                      <m:r>
                        <a:rPr lang="pt-BR" i="1">
                          <a:latin typeface="Cambria Math"/>
                        </a:rPr>
                        <m:t>𝑎</m:t>
                      </m:r>
                    </m:oMath>
                  </m:oMathPara>
                </a14:m>
                <a:endParaRPr lang="pt-BR" dirty="0"/>
              </a:p>
            </p:txBody>
          </p:sp>
        </mc:Choice>
        <mc:Fallback xmlns="">
          <p:sp>
            <p:nvSpPr>
              <p:cNvPr id="7" name="Retângulo 6"/>
              <p:cNvSpPr>
                <a:spLocks noRot="1" noChangeAspect="1" noMove="1" noResize="1" noEditPoints="1" noAdjustHandles="1" noChangeArrowheads="1" noChangeShapeType="1" noTextEdit="1"/>
              </p:cNvSpPr>
              <p:nvPr/>
            </p:nvSpPr>
            <p:spPr>
              <a:xfrm>
                <a:off x="6467978" y="2767665"/>
                <a:ext cx="922047" cy="661335"/>
              </a:xfrm>
              <a:prstGeom prst="rect">
                <a:avLst/>
              </a:prstGeom>
              <a:blipFill rotWithShape="1">
                <a:blip r:embed="rId6"/>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9" name="Retângulo 8"/>
              <p:cNvSpPr/>
              <p:nvPr/>
            </p:nvSpPr>
            <p:spPr>
              <a:xfrm>
                <a:off x="6541430" y="3755692"/>
                <a:ext cx="982898" cy="6533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BR" i="1">
                          <a:latin typeface="Cambria Math"/>
                        </a:rPr>
                        <m:t>𝑆</m:t>
                      </m:r>
                      <m:r>
                        <a:rPr lang="pt-BR" i="1">
                          <a:latin typeface="Cambria Math"/>
                        </a:rPr>
                        <m:t>=</m:t>
                      </m:r>
                      <m:f>
                        <m:fPr>
                          <m:ctrlPr>
                            <a:rPr lang="pt-BR" i="1">
                              <a:latin typeface="Cambria Math"/>
                            </a:rPr>
                          </m:ctrlPr>
                        </m:fPr>
                        <m:num>
                          <m:r>
                            <a:rPr lang="pt-BR" i="1">
                              <a:latin typeface="Cambria Math"/>
                            </a:rPr>
                            <m:t>𝑎</m:t>
                          </m:r>
                          <m:sSup>
                            <m:sSupPr>
                              <m:ctrlPr>
                                <a:rPr lang="pt-BR" i="1">
                                  <a:latin typeface="Cambria Math"/>
                                </a:rPr>
                              </m:ctrlPr>
                            </m:sSupPr>
                            <m:e>
                              <m:r>
                                <a:rPr lang="pt-BR" i="1">
                                  <a:latin typeface="Cambria Math"/>
                                </a:rPr>
                                <m:t>𝑡</m:t>
                              </m:r>
                            </m:e>
                            <m:sup>
                              <m:r>
                                <a:rPr lang="pt-BR" i="1">
                                  <a:latin typeface="Cambria Math"/>
                                </a:rPr>
                                <m:t>2</m:t>
                              </m:r>
                            </m:sup>
                          </m:sSup>
                        </m:num>
                        <m:den>
                          <m:r>
                            <a:rPr lang="pt-BR" i="1">
                              <a:latin typeface="Cambria Math"/>
                            </a:rPr>
                            <m:t>2</m:t>
                          </m:r>
                        </m:den>
                      </m:f>
                    </m:oMath>
                  </m:oMathPara>
                </a14:m>
                <a:endParaRPr lang="pt-BR" dirty="0"/>
              </a:p>
            </p:txBody>
          </p:sp>
        </mc:Choice>
        <mc:Fallback xmlns="">
          <p:sp>
            <p:nvSpPr>
              <p:cNvPr id="9" name="Retângulo 8"/>
              <p:cNvSpPr>
                <a:spLocks noRot="1" noChangeAspect="1" noMove="1" noResize="1" noEditPoints="1" noAdjustHandles="1" noChangeArrowheads="1" noChangeShapeType="1" noTextEdit="1"/>
              </p:cNvSpPr>
              <p:nvPr/>
            </p:nvSpPr>
            <p:spPr>
              <a:xfrm>
                <a:off x="6541430" y="3755692"/>
                <a:ext cx="982898" cy="653384"/>
              </a:xfrm>
              <a:prstGeom prst="rect">
                <a:avLst/>
              </a:prstGeom>
              <a:blipFill rotWithShape="1">
                <a:blip r:embed="rId7"/>
                <a:stretch>
                  <a:fillRect/>
                </a:stretch>
              </a:blipFill>
            </p:spPr>
            <p:txBody>
              <a:bodyPr/>
              <a:lstStyle/>
              <a:p>
                <a:r>
                  <a:rPr lang="pt-BR">
                    <a:noFill/>
                  </a:rPr>
                  <a:t> </a:t>
                </a:r>
              </a:p>
            </p:txBody>
          </p:sp>
        </mc:Fallback>
      </mc:AlternateContent>
    </p:spTree>
    <p:extLst>
      <p:ext uri="{BB962C8B-B14F-4D97-AF65-F5344CB8AC3E}">
        <p14:creationId xmlns:p14="http://schemas.microsoft.com/office/powerpoint/2010/main" val="1131338444"/>
      </p:ext>
    </p:extLst>
  </p:cSld>
  <p:clrMapOvr>
    <a:masterClrMapping/>
  </p:clrMapOvr>
  <p:timing>
    <p:tnLst>
      <p:par>
        <p:cTn id="1" dur="indefinite" restart="never" nodeType="tmRoot"/>
      </p:par>
    </p:tnLst>
  </p:timing>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8560" y="1412776"/>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p:cNvSpPr/>
          <p:nvPr/>
        </p:nvSpPr>
        <p:spPr>
          <a:xfrm>
            <a:off x="4377636" y="1700808"/>
            <a:ext cx="4572000" cy="369332"/>
          </a:xfrm>
          <a:prstGeom prst="rect">
            <a:avLst/>
          </a:prstGeom>
        </p:spPr>
        <p:txBody>
          <a:bodyPr>
            <a:spAutoFit/>
          </a:bodyPr>
          <a:lstStyle/>
          <a:p>
            <a:r>
              <a:rPr lang="pt-BR" dirty="0"/>
              <a:t> </a:t>
            </a:r>
          </a:p>
        </p:txBody>
      </p:sp>
      <mc:AlternateContent xmlns:mc="http://schemas.openxmlformats.org/markup-compatibility/2006" xmlns:a14="http://schemas.microsoft.com/office/drawing/2010/main">
        <mc:Choice Requires="a14">
          <p:sp>
            <p:nvSpPr>
              <p:cNvPr id="8" name="Retângulo 7"/>
              <p:cNvSpPr/>
              <p:nvPr/>
            </p:nvSpPr>
            <p:spPr>
              <a:xfrm>
                <a:off x="6386642" y="1700808"/>
                <a:ext cx="1084721" cy="12153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pt-BR" i="1">
                              <a:latin typeface="Cambria Math"/>
                            </a:rPr>
                          </m:ctrlPr>
                        </m:fPr>
                        <m:num>
                          <m:r>
                            <a:rPr lang="pt-BR" i="1">
                              <a:latin typeface="Cambria Math"/>
                            </a:rPr>
                            <m:t>∆</m:t>
                          </m:r>
                          <m:r>
                            <a:rPr lang="pt-BR" i="1">
                              <a:latin typeface="Cambria Math"/>
                            </a:rPr>
                            <m:t>𝑆</m:t>
                          </m:r>
                        </m:num>
                        <m:den>
                          <m:r>
                            <a:rPr lang="pt-BR" i="1">
                              <a:latin typeface="Cambria Math"/>
                            </a:rPr>
                            <m:t>∆</m:t>
                          </m:r>
                          <m:r>
                            <a:rPr lang="pt-BR" i="1">
                              <a:latin typeface="Cambria Math"/>
                            </a:rPr>
                            <m:t>𝑡</m:t>
                          </m:r>
                        </m:den>
                      </m:f>
                      <m:r>
                        <a:rPr lang="pt-BR" i="1">
                          <a:latin typeface="Cambria Math"/>
                        </a:rPr>
                        <m:t>=</m:t>
                      </m:r>
                      <m:f>
                        <m:fPr>
                          <m:ctrlPr>
                            <a:rPr lang="pt-BR" i="1">
                              <a:latin typeface="Cambria Math"/>
                            </a:rPr>
                          </m:ctrlPr>
                        </m:fPr>
                        <m:num>
                          <m:r>
                            <a:rPr lang="pt-BR" i="1">
                              <a:latin typeface="Cambria Math"/>
                            </a:rPr>
                            <m:t>𝑡</m:t>
                          </m:r>
                        </m:num>
                        <m:den>
                          <m:r>
                            <a:rPr lang="pt-BR" i="1">
                              <a:latin typeface="Cambria Math"/>
                            </a:rPr>
                            <m:t>2</m:t>
                          </m:r>
                          <m:r>
                            <a:rPr lang="pt-BR" i="1">
                              <a:latin typeface="Cambria Math"/>
                            </a:rPr>
                            <m:t>𝑓</m:t>
                          </m:r>
                        </m:den>
                      </m:f>
                    </m:oMath>
                  </m:oMathPara>
                </a14:m>
                <a:endParaRPr lang="pt-BR" dirty="0"/>
              </a:p>
              <a:p>
                <a:r>
                  <a:rPr lang="pt-BR" dirty="0"/>
                  <a:t> </a:t>
                </a:r>
              </a:p>
              <a:p>
                <a:endParaRPr lang="pt-BR" dirty="0"/>
              </a:p>
            </p:txBody>
          </p:sp>
        </mc:Choice>
        <mc:Fallback xmlns="">
          <p:sp>
            <p:nvSpPr>
              <p:cNvPr id="8" name="Retângulo 7"/>
              <p:cNvSpPr>
                <a:spLocks noRot="1" noChangeAspect="1" noMove="1" noResize="1" noEditPoints="1" noAdjustHandles="1" noChangeArrowheads="1" noChangeShapeType="1" noTextEdit="1"/>
              </p:cNvSpPr>
              <p:nvPr/>
            </p:nvSpPr>
            <p:spPr>
              <a:xfrm>
                <a:off x="6386642" y="1700808"/>
                <a:ext cx="1084721" cy="1215333"/>
              </a:xfrm>
              <a:prstGeom prst="rect">
                <a:avLst/>
              </a:prstGeom>
              <a:blipFill rotWithShape="1">
                <a:blip r:embed="rId5"/>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7" name="Retângulo 6"/>
              <p:cNvSpPr/>
              <p:nvPr/>
            </p:nvSpPr>
            <p:spPr>
              <a:xfrm>
                <a:off x="6467978" y="2767665"/>
                <a:ext cx="922047" cy="6613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pt-BR" i="1">
                              <a:latin typeface="Cambria Math"/>
                            </a:rPr>
                          </m:ctrlPr>
                        </m:fPr>
                        <m:num>
                          <m:r>
                            <a:rPr lang="pt-BR" i="1">
                              <a:latin typeface="Cambria Math"/>
                            </a:rPr>
                            <m:t>1</m:t>
                          </m:r>
                        </m:num>
                        <m:den>
                          <m:r>
                            <a:rPr lang="pt-BR" i="1">
                              <a:latin typeface="Cambria Math"/>
                            </a:rPr>
                            <m:t>2</m:t>
                          </m:r>
                          <m:r>
                            <a:rPr lang="pt-BR" i="1">
                              <a:latin typeface="Cambria Math"/>
                            </a:rPr>
                            <m:t>𝑓</m:t>
                          </m:r>
                        </m:den>
                      </m:f>
                      <m:r>
                        <a:rPr lang="pt-BR" i="1">
                          <a:latin typeface="Cambria Math"/>
                        </a:rPr>
                        <m:t>=</m:t>
                      </m:r>
                      <m:r>
                        <a:rPr lang="pt-BR" i="1">
                          <a:latin typeface="Cambria Math"/>
                        </a:rPr>
                        <m:t>𝑎</m:t>
                      </m:r>
                    </m:oMath>
                  </m:oMathPara>
                </a14:m>
                <a:endParaRPr lang="pt-BR" dirty="0"/>
              </a:p>
            </p:txBody>
          </p:sp>
        </mc:Choice>
        <mc:Fallback xmlns="">
          <p:sp>
            <p:nvSpPr>
              <p:cNvPr id="7" name="Retângulo 6"/>
              <p:cNvSpPr>
                <a:spLocks noRot="1" noChangeAspect="1" noMove="1" noResize="1" noEditPoints="1" noAdjustHandles="1" noChangeArrowheads="1" noChangeShapeType="1" noTextEdit="1"/>
              </p:cNvSpPr>
              <p:nvPr/>
            </p:nvSpPr>
            <p:spPr>
              <a:xfrm>
                <a:off x="6467978" y="2767665"/>
                <a:ext cx="922047" cy="661335"/>
              </a:xfrm>
              <a:prstGeom prst="rect">
                <a:avLst/>
              </a:prstGeom>
              <a:blipFill rotWithShape="1">
                <a:blip r:embed="rId6"/>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9" name="Retângulo 8"/>
              <p:cNvSpPr/>
              <p:nvPr/>
            </p:nvSpPr>
            <p:spPr>
              <a:xfrm>
                <a:off x="6541430" y="3755692"/>
                <a:ext cx="982898" cy="6533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BR" i="1">
                          <a:latin typeface="Cambria Math"/>
                        </a:rPr>
                        <m:t>𝑆</m:t>
                      </m:r>
                      <m:r>
                        <a:rPr lang="pt-BR" i="1">
                          <a:latin typeface="Cambria Math"/>
                        </a:rPr>
                        <m:t>=</m:t>
                      </m:r>
                      <m:f>
                        <m:fPr>
                          <m:ctrlPr>
                            <a:rPr lang="pt-BR" i="1">
                              <a:latin typeface="Cambria Math"/>
                            </a:rPr>
                          </m:ctrlPr>
                        </m:fPr>
                        <m:num>
                          <m:r>
                            <a:rPr lang="pt-BR" i="1">
                              <a:latin typeface="Cambria Math"/>
                            </a:rPr>
                            <m:t>𝑎</m:t>
                          </m:r>
                          <m:sSup>
                            <m:sSupPr>
                              <m:ctrlPr>
                                <a:rPr lang="pt-BR" i="1">
                                  <a:latin typeface="Cambria Math"/>
                                </a:rPr>
                              </m:ctrlPr>
                            </m:sSupPr>
                            <m:e>
                              <m:r>
                                <a:rPr lang="pt-BR" i="1">
                                  <a:latin typeface="Cambria Math"/>
                                </a:rPr>
                                <m:t>𝑡</m:t>
                              </m:r>
                            </m:e>
                            <m:sup>
                              <m:r>
                                <a:rPr lang="pt-BR" i="1">
                                  <a:latin typeface="Cambria Math"/>
                                </a:rPr>
                                <m:t>2</m:t>
                              </m:r>
                            </m:sup>
                          </m:sSup>
                        </m:num>
                        <m:den>
                          <m:r>
                            <a:rPr lang="pt-BR" i="1">
                              <a:latin typeface="Cambria Math"/>
                            </a:rPr>
                            <m:t>2</m:t>
                          </m:r>
                        </m:den>
                      </m:f>
                    </m:oMath>
                  </m:oMathPara>
                </a14:m>
                <a:endParaRPr lang="pt-BR" dirty="0"/>
              </a:p>
            </p:txBody>
          </p:sp>
        </mc:Choice>
        <mc:Fallback xmlns="">
          <p:sp>
            <p:nvSpPr>
              <p:cNvPr id="9" name="Retângulo 8"/>
              <p:cNvSpPr>
                <a:spLocks noRot="1" noChangeAspect="1" noMove="1" noResize="1" noEditPoints="1" noAdjustHandles="1" noChangeArrowheads="1" noChangeShapeType="1" noTextEdit="1"/>
              </p:cNvSpPr>
              <p:nvPr/>
            </p:nvSpPr>
            <p:spPr>
              <a:xfrm>
                <a:off x="6541430" y="3755692"/>
                <a:ext cx="982898" cy="653384"/>
              </a:xfrm>
              <a:prstGeom prst="rect">
                <a:avLst/>
              </a:prstGeom>
              <a:blipFill rotWithShape="1">
                <a:blip r:embed="rId7"/>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0" name="Retângulo 9"/>
              <p:cNvSpPr/>
              <p:nvPr/>
            </p:nvSpPr>
            <p:spPr>
              <a:xfrm>
                <a:off x="6297742" y="4653136"/>
                <a:ext cx="1454244" cy="369332"/>
              </a:xfrm>
              <a:prstGeom prst="rect">
                <a:avLst/>
              </a:prstGeom>
            </p:spPr>
            <p:txBody>
              <a:bodyPr wrap="none">
                <a:spAutoFit/>
              </a:bodyPr>
              <a:lstStyle/>
              <a:p>
                <a:r>
                  <a:rPr lang="pt-BR" dirty="0"/>
                  <a:t>s</a:t>
                </a:r>
                <a:r>
                  <a:rPr lang="pt-BR" dirty="0" smtClean="0"/>
                  <a:t>endo </a:t>
                </a:r>
                <a14:m>
                  <m:oMath xmlns:m="http://schemas.openxmlformats.org/officeDocument/2006/math">
                    <m:r>
                      <a:rPr lang="pt-BR" i="1">
                        <a:latin typeface="Cambria Math"/>
                      </a:rPr>
                      <m:t>𝑣</m:t>
                    </m:r>
                    <m:r>
                      <a:rPr lang="pt-BR" i="1">
                        <a:latin typeface="Cambria Math"/>
                      </a:rPr>
                      <m:t>=</m:t>
                    </m:r>
                    <m:r>
                      <a:rPr lang="pt-BR" i="1">
                        <a:latin typeface="Cambria Math"/>
                      </a:rPr>
                      <m:t>𝑎𝑡</m:t>
                    </m:r>
                  </m:oMath>
                </a14:m>
                <a:endParaRPr lang="pt-BR" dirty="0"/>
              </a:p>
            </p:txBody>
          </p:sp>
        </mc:Choice>
        <mc:Fallback xmlns="">
          <p:sp>
            <p:nvSpPr>
              <p:cNvPr id="10" name="Retângulo 9"/>
              <p:cNvSpPr>
                <a:spLocks noRot="1" noChangeAspect="1" noMove="1" noResize="1" noEditPoints="1" noAdjustHandles="1" noChangeArrowheads="1" noChangeShapeType="1" noTextEdit="1"/>
              </p:cNvSpPr>
              <p:nvPr/>
            </p:nvSpPr>
            <p:spPr>
              <a:xfrm>
                <a:off x="6297742" y="4653136"/>
                <a:ext cx="1454244" cy="369332"/>
              </a:xfrm>
              <a:prstGeom prst="rect">
                <a:avLst/>
              </a:prstGeom>
              <a:blipFill rotWithShape="1">
                <a:blip r:embed="rId8"/>
                <a:stretch>
                  <a:fillRect l="-3347" t="-8197" b="-24590"/>
                </a:stretch>
              </a:blipFill>
            </p:spPr>
            <p:txBody>
              <a:bodyPr/>
              <a:lstStyle/>
              <a:p>
                <a:r>
                  <a:rPr lang="pt-BR">
                    <a:noFill/>
                  </a:rPr>
                  <a:t> </a:t>
                </a:r>
              </a:p>
            </p:txBody>
          </p:sp>
        </mc:Fallback>
      </mc:AlternateContent>
    </p:spTree>
    <p:extLst>
      <p:ext uri="{BB962C8B-B14F-4D97-AF65-F5344CB8AC3E}">
        <p14:creationId xmlns:p14="http://schemas.microsoft.com/office/powerpoint/2010/main" val="1755521527"/>
      </p:ext>
    </p:extLst>
  </p:cSld>
  <p:clrMapOvr>
    <a:masterClrMapping/>
  </p:clrMapOvr>
  <p:timing>
    <p:tnLst>
      <p:par>
        <p:cTn id="1" dur="indefinite" restart="never" nodeType="tmRoot"/>
      </p:par>
    </p:tnLst>
  </p:timing>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8560" y="1412776"/>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p:cNvSpPr/>
          <p:nvPr/>
        </p:nvSpPr>
        <p:spPr>
          <a:xfrm>
            <a:off x="4377636" y="1700808"/>
            <a:ext cx="4572000" cy="369332"/>
          </a:xfrm>
          <a:prstGeom prst="rect">
            <a:avLst/>
          </a:prstGeom>
        </p:spPr>
        <p:txBody>
          <a:bodyPr>
            <a:spAutoFit/>
          </a:bodyPr>
          <a:lstStyle/>
          <a:p>
            <a:r>
              <a:rPr lang="pt-BR" dirty="0"/>
              <a:t> </a:t>
            </a:r>
          </a:p>
        </p:txBody>
      </p:sp>
      <mc:AlternateContent xmlns:mc="http://schemas.openxmlformats.org/markup-compatibility/2006" xmlns:a14="http://schemas.microsoft.com/office/drawing/2010/main">
        <mc:Choice Requires="a14">
          <p:sp>
            <p:nvSpPr>
              <p:cNvPr id="8" name="Retângulo 7"/>
              <p:cNvSpPr/>
              <p:nvPr/>
            </p:nvSpPr>
            <p:spPr>
              <a:xfrm>
                <a:off x="6386642" y="1700808"/>
                <a:ext cx="1084721" cy="12153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pt-BR" i="1">
                              <a:latin typeface="Cambria Math"/>
                            </a:rPr>
                          </m:ctrlPr>
                        </m:fPr>
                        <m:num>
                          <m:r>
                            <a:rPr lang="pt-BR" i="1">
                              <a:latin typeface="Cambria Math"/>
                            </a:rPr>
                            <m:t>∆</m:t>
                          </m:r>
                          <m:r>
                            <a:rPr lang="pt-BR" i="1">
                              <a:latin typeface="Cambria Math"/>
                            </a:rPr>
                            <m:t>𝑆</m:t>
                          </m:r>
                        </m:num>
                        <m:den>
                          <m:r>
                            <a:rPr lang="pt-BR" i="1">
                              <a:latin typeface="Cambria Math"/>
                            </a:rPr>
                            <m:t>∆</m:t>
                          </m:r>
                          <m:r>
                            <a:rPr lang="pt-BR" i="1">
                              <a:latin typeface="Cambria Math"/>
                            </a:rPr>
                            <m:t>𝑡</m:t>
                          </m:r>
                        </m:den>
                      </m:f>
                      <m:r>
                        <a:rPr lang="pt-BR" i="1">
                          <a:latin typeface="Cambria Math"/>
                        </a:rPr>
                        <m:t>=</m:t>
                      </m:r>
                      <m:f>
                        <m:fPr>
                          <m:ctrlPr>
                            <a:rPr lang="pt-BR" i="1">
                              <a:latin typeface="Cambria Math"/>
                            </a:rPr>
                          </m:ctrlPr>
                        </m:fPr>
                        <m:num>
                          <m:r>
                            <a:rPr lang="pt-BR" i="1">
                              <a:latin typeface="Cambria Math"/>
                            </a:rPr>
                            <m:t>𝑡</m:t>
                          </m:r>
                        </m:num>
                        <m:den>
                          <m:r>
                            <a:rPr lang="pt-BR" i="1">
                              <a:latin typeface="Cambria Math"/>
                            </a:rPr>
                            <m:t>2</m:t>
                          </m:r>
                          <m:r>
                            <a:rPr lang="pt-BR" i="1">
                              <a:latin typeface="Cambria Math"/>
                            </a:rPr>
                            <m:t>𝑓</m:t>
                          </m:r>
                        </m:den>
                      </m:f>
                    </m:oMath>
                  </m:oMathPara>
                </a14:m>
                <a:endParaRPr lang="pt-BR" dirty="0"/>
              </a:p>
              <a:p>
                <a:r>
                  <a:rPr lang="pt-BR" dirty="0"/>
                  <a:t> </a:t>
                </a:r>
              </a:p>
              <a:p>
                <a:endParaRPr lang="pt-BR" dirty="0"/>
              </a:p>
            </p:txBody>
          </p:sp>
        </mc:Choice>
        <mc:Fallback xmlns="">
          <p:sp>
            <p:nvSpPr>
              <p:cNvPr id="8" name="Retângulo 7"/>
              <p:cNvSpPr>
                <a:spLocks noRot="1" noChangeAspect="1" noMove="1" noResize="1" noEditPoints="1" noAdjustHandles="1" noChangeArrowheads="1" noChangeShapeType="1" noTextEdit="1"/>
              </p:cNvSpPr>
              <p:nvPr/>
            </p:nvSpPr>
            <p:spPr>
              <a:xfrm>
                <a:off x="6386642" y="1700808"/>
                <a:ext cx="1084721" cy="1215333"/>
              </a:xfrm>
              <a:prstGeom prst="rect">
                <a:avLst/>
              </a:prstGeom>
              <a:blipFill rotWithShape="1">
                <a:blip r:embed="rId5"/>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7" name="Retângulo 6"/>
              <p:cNvSpPr/>
              <p:nvPr/>
            </p:nvSpPr>
            <p:spPr>
              <a:xfrm>
                <a:off x="6467978" y="2767665"/>
                <a:ext cx="922047" cy="6613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pt-BR" i="1">
                              <a:latin typeface="Cambria Math"/>
                            </a:rPr>
                          </m:ctrlPr>
                        </m:fPr>
                        <m:num>
                          <m:r>
                            <a:rPr lang="pt-BR" i="1">
                              <a:latin typeface="Cambria Math"/>
                            </a:rPr>
                            <m:t>1</m:t>
                          </m:r>
                        </m:num>
                        <m:den>
                          <m:r>
                            <a:rPr lang="pt-BR" i="1">
                              <a:latin typeface="Cambria Math"/>
                            </a:rPr>
                            <m:t>2</m:t>
                          </m:r>
                          <m:r>
                            <a:rPr lang="pt-BR" i="1">
                              <a:latin typeface="Cambria Math"/>
                            </a:rPr>
                            <m:t>𝑓</m:t>
                          </m:r>
                        </m:den>
                      </m:f>
                      <m:r>
                        <a:rPr lang="pt-BR" i="1">
                          <a:latin typeface="Cambria Math"/>
                        </a:rPr>
                        <m:t>=</m:t>
                      </m:r>
                      <m:r>
                        <a:rPr lang="pt-BR" i="1">
                          <a:latin typeface="Cambria Math"/>
                        </a:rPr>
                        <m:t>𝑎</m:t>
                      </m:r>
                    </m:oMath>
                  </m:oMathPara>
                </a14:m>
                <a:endParaRPr lang="pt-BR" dirty="0"/>
              </a:p>
            </p:txBody>
          </p:sp>
        </mc:Choice>
        <mc:Fallback xmlns="">
          <p:sp>
            <p:nvSpPr>
              <p:cNvPr id="7" name="Retângulo 6"/>
              <p:cNvSpPr>
                <a:spLocks noRot="1" noChangeAspect="1" noMove="1" noResize="1" noEditPoints="1" noAdjustHandles="1" noChangeArrowheads="1" noChangeShapeType="1" noTextEdit="1"/>
              </p:cNvSpPr>
              <p:nvPr/>
            </p:nvSpPr>
            <p:spPr>
              <a:xfrm>
                <a:off x="6467978" y="2767665"/>
                <a:ext cx="922047" cy="661335"/>
              </a:xfrm>
              <a:prstGeom prst="rect">
                <a:avLst/>
              </a:prstGeom>
              <a:blipFill rotWithShape="1">
                <a:blip r:embed="rId6"/>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9" name="Retângulo 8"/>
              <p:cNvSpPr/>
              <p:nvPr/>
            </p:nvSpPr>
            <p:spPr>
              <a:xfrm>
                <a:off x="6541430" y="3755692"/>
                <a:ext cx="982898" cy="6533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BR" i="1">
                          <a:latin typeface="Cambria Math"/>
                        </a:rPr>
                        <m:t>𝑆</m:t>
                      </m:r>
                      <m:r>
                        <a:rPr lang="pt-BR" i="1">
                          <a:latin typeface="Cambria Math"/>
                        </a:rPr>
                        <m:t>=</m:t>
                      </m:r>
                      <m:f>
                        <m:fPr>
                          <m:ctrlPr>
                            <a:rPr lang="pt-BR" i="1">
                              <a:latin typeface="Cambria Math"/>
                            </a:rPr>
                          </m:ctrlPr>
                        </m:fPr>
                        <m:num>
                          <m:r>
                            <a:rPr lang="pt-BR" i="1">
                              <a:latin typeface="Cambria Math"/>
                            </a:rPr>
                            <m:t>𝑎</m:t>
                          </m:r>
                          <m:sSup>
                            <m:sSupPr>
                              <m:ctrlPr>
                                <a:rPr lang="pt-BR" i="1">
                                  <a:latin typeface="Cambria Math"/>
                                </a:rPr>
                              </m:ctrlPr>
                            </m:sSupPr>
                            <m:e>
                              <m:r>
                                <a:rPr lang="pt-BR" i="1">
                                  <a:latin typeface="Cambria Math"/>
                                </a:rPr>
                                <m:t>𝑡</m:t>
                              </m:r>
                            </m:e>
                            <m:sup>
                              <m:r>
                                <a:rPr lang="pt-BR" i="1">
                                  <a:latin typeface="Cambria Math"/>
                                </a:rPr>
                                <m:t>2</m:t>
                              </m:r>
                            </m:sup>
                          </m:sSup>
                        </m:num>
                        <m:den>
                          <m:r>
                            <a:rPr lang="pt-BR" i="1">
                              <a:latin typeface="Cambria Math"/>
                            </a:rPr>
                            <m:t>2</m:t>
                          </m:r>
                        </m:den>
                      </m:f>
                    </m:oMath>
                  </m:oMathPara>
                </a14:m>
                <a:endParaRPr lang="pt-BR" dirty="0"/>
              </a:p>
            </p:txBody>
          </p:sp>
        </mc:Choice>
        <mc:Fallback xmlns="">
          <p:sp>
            <p:nvSpPr>
              <p:cNvPr id="9" name="Retângulo 8"/>
              <p:cNvSpPr>
                <a:spLocks noRot="1" noChangeAspect="1" noMove="1" noResize="1" noEditPoints="1" noAdjustHandles="1" noChangeArrowheads="1" noChangeShapeType="1" noTextEdit="1"/>
              </p:cNvSpPr>
              <p:nvPr/>
            </p:nvSpPr>
            <p:spPr>
              <a:xfrm>
                <a:off x="6541430" y="3755692"/>
                <a:ext cx="982898" cy="653384"/>
              </a:xfrm>
              <a:prstGeom prst="rect">
                <a:avLst/>
              </a:prstGeom>
              <a:blipFill rotWithShape="1">
                <a:blip r:embed="rId7"/>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0" name="Retângulo 9"/>
              <p:cNvSpPr/>
              <p:nvPr/>
            </p:nvSpPr>
            <p:spPr>
              <a:xfrm>
                <a:off x="6297742" y="4653136"/>
                <a:ext cx="1454244" cy="369332"/>
              </a:xfrm>
              <a:prstGeom prst="rect">
                <a:avLst/>
              </a:prstGeom>
            </p:spPr>
            <p:txBody>
              <a:bodyPr wrap="none">
                <a:spAutoFit/>
              </a:bodyPr>
              <a:lstStyle/>
              <a:p>
                <a:r>
                  <a:rPr lang="pt-BR" dirty="0"/>
                  <a:t>s</a:t>
                </a:r>
                <a:r>
                  <a:rPr lang="pt-BR" dirty="0" smtClean="0"/>
                  <a:t>endo </a:t>
                </a:r>
                <a14:m>
                  <m:oMath xmlns:m="http://schemas.openxmlformats.org/officeDocument/2006/math">
                    <m:r>
                      <a:rPr lang="pt-BR" i="1">
                        <a:latin typeface="Cambria Math"/>
                      </a:rPr>
                      <m:t>𝑣</m:t>
                    </m:r>
                    <m:r>
                      <a:rPr lang="pt-BR" i="1">
                        <a:latin typeface="Cambria Math"/>
                      </a:rPr>
                      <m:t>=</m:t>
                    </m:r>
                    <m:r>
                      <a:rPr lang="pt-BR" i="1">
                        <a:latin typeface="Cambria Math"/>
                      </a:rPr>
                      <m:t>𝑎𝑡</m:t>
                    </m:r>
                  </m:oMath>
                </a14:m>
                <a:endParaRPr lang="pt-BR" dirty="0"/>
              </a:p>
            </p:txBody>
          </p:sp>
        </mc:Choice>
        <mc:Fallback xmlns="">
          <p:sp>
            <p:nvSpPr>
              <p:cNvPr id="10" name="Retângulo 9"/>
              <p:cNvSpPr>
                <a:spLocks noRot="1" noChangeAspect="1" noMove="1" noResize="1" noEditPoints="1" noAdjustHandles="1" noChangeArrowheads="1" noChangeShapeType="1" noTextEdit="1"/>
              </p:cNvSpPr>
              <p:nvPr/>
            </p:nvSpPr>
            <p:spPr>
              <a:xfrm>
                <a:off x="6297742" y="4653136"/>
                <a:ext cx="1454244" cy="369332"/>
              </a:xfrm>
              <a:prstGeom prst="rect">
                <a:avLst/>
              </a:prstGeom>
              <a:blipFill rotWithShape="1">
                <a:blip r:embed="rId8"/>
                <a:stretch>
                  <a:fillRect l="-3347" t="-8197" b="-24590"/>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1" name="Retângulo 10"/>
              <p:cNvSpPr/>
              <p:nvPr/>
            </p:nvSpPr>
            <p:spPr>
              <a:xfrm>
                <a:off x="6606373" y="5229200"/>
                <a:ext cx="917239" cy="6551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BR" i="1">
                          <a:latin typeface="Cambria Math"/>
                        </a:rPr>
                        <m:t>𝑆</m:t>
                      </m:r>
                      <m:r>
                        <a:rPr lang="pt-BR" i="1">
                          <a:latin typeface="Cambria Math"/>
                        </a:rPr>
                        <m:t>=</m:t>
                      </m:r>
                      <m:f>
                        <m:fPr>
                          <m:ctrlPr>
                            <a:rPr lang="pt-BR" i="1">
                              <a:latin typeface="Cambria Math"/>
                            </a:rPr>
                          </m:ctrlPr>
                        </m:fPr>
                        <m:num>
                          <m:sSup>
                            <m:sSupPr>
                              <m:ctrlPr>
                                <a:rPr lang="pt-BR" i="1">
                                  <a:latin typeface="Cambria Math"/>
                                </a:rPr>
                              </m:ctrlPr>
                            </m:sSupPr>
                            <m:e>
                              <m:r>
                                <a:rPr lang="pt-BR" i="1">
                                  <a:latin typeface="Cambria Math"/>
                                </a:rPr>
                                <m:t>𝑣</m:t>
                              </m:r>
                            </m:e>
                            <m:sup>
                              <m:r>
                                <a:rPr lang="pt-BR" i="1">
                                  <a:latin typeface="Cambria Math"/>
                                </a:rPr>
                                <m:t>2</m:t>
                              </m:r>
                            </m:sup>
                          </m:sSup>
                        </m:num>
                        <m:den>
                          <m:r>
                            <a:rPr lang="pt-BR" i="1">
                              <a:latin typeface="Cambria Math"/>
                            </a:rPr>
                            <m:t>2</m:t>
                          </m:r>
                          <m:r>
                            <a:rPr lang="pt-BR" i="1">
                              <a:latin typeface="Cambria Math"/>
                            </a:rPr>
                            <m:t>𝑎</m:t>
                          </m:r>
                        </m:den>
                      </m:f>
                    </m:oMath>
                  </m:oMathPara>
                </a14:m>
                <a:endParaRPr lang="pt-BR" dirty="0"/>
              </a:p>
            </p:txBody>
          </p:sp>
        </mc:Choice>
        <mc:Fallback xmlns="">
          <p:sp>
            <p:nvSpPr>
              <p:cNvPr id="11" name="Retângulo 10"/>
              <p:cNvSpPr>
                <a:spLocks noRot="1" noChangeAspect="1" noMove="1" noResize="1" noEditPoints="1" noAdjustHandles="1" noChangeArrowheads="1" noChangeShapeType="1" noTextEdit="1"/>
              </p:cNvSpPr>
              <p:nvPr/>
            </p:nvSpPr>
            <p:spPr>
              <a:xfrm>
                <a:off x="6606373" y="5229200"/>
                <a:ext cx="917239" cy="655179"/>
              </a:xfrm>
              <a:prstGeom prst="rect">
                <a:avLst/>
              </a:prstGeom>
              <a:blipFill rotWithShape="1">
                <a:blip r:embed="rId9"/>
                <a:stretch>
                  <a:fillRect/>
                </a:stretch>
              </a:blipFill>
            </p:spPr>
            <p:txBody>
              <a:bodyPr/>
              <a:lstStyle/>
              <a:p>
                <a:r>
                  <a:rPr lang="pt-BR">
                    <a:noFill/>
                  </a:rPr>
                  <a:t> </a:t>
                </a:r>
              </a:p>
            </p:txBody>
          </p:sp>
        </mc:Fallback>
      </mc:AlternateContent>
    </p:spTree>
    <p:extLst>
      <p:ext uri="{BB962C8B-B14F-4D97-AF65-F5344CB8AC3E}">
        <p14:creationId xmlns:p14="http://schemas.microsoft.com/office/powerpoint/2010/main" val="1178385487"/>
      </p:ext>
    </p:extLst>
  </p:cSld>
  <p:clrMapOvr>
    <a:masterClrMapping/>
  </p:clrMapOvr>
  <p:timing>
    <p:tnLst>
      <p:par>
        <p:cTn id="1" dur="indefinite" restart="never" nodeType="tmRoot"/>
      </p:par>
    </p:tnLst>
  </p:timing>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p:cNvSpPr/>
          <p:nvPr/>
        </p:nvSpPr>
        <p:spPr>
          <a:xfrm>
            <a:off x="1095341" y="5798654"/>
            <a:ext cx="7344816" cy="923330"/>
          </a:xfrm>
          <a:prstGeom prst="rect">
            <a:avLst/>
          </a:prstGeom>
        </p:spPr>
        <p:txBody>
          <a:bodyPr wrap="square">
            <a:spAutoFit/>
          </a:bodyPr>
          <a:lstStyle/>
          <a:p>
            <a:pPr algn="ctr"/>
            <a:r>
              <a:rPr lang="pt-BR" dirty="0" smtClean="0"/>
              <a:t>Circunferências </a:t>
            </a:r>
            <a:r>
              <a:rPr lang="pt-BR" dirty="0"/>
              <a:t>auxiliares de </a:t>
            </a:r>
            <a:r>
              <a:rPr lang="pt-BR" dirty="0" smtClean="0"/>
              <a:t>diâmetro </a:t>
            </a:r>
            <a:r>
              <a:rPr lang="pt-BR" dirty="0"/>
              <a:t>igual a </a:t>
            </a:r>
            <a:r>
              <a:rPr lang="pt-BR" dirty="0" smtClean="0"/>
              <a:t>adição </a:t>
            </a:r>
            <a:r>
              <a:rPr lang="pt-BR" dirty="0"/>
              <a:t>de um </a:t>
            </a:r>
            <a:r>
              <a:rPr lang="pt-BR" dirty="0" smtClean="0"/>
              <a:t>dos deslocamentos realizados mais </a:t>
            </a:r>
            <a:r>
              <a:rPr lang="pt-BR" dirty="0"/>
              <a:t>o primeiro deslocamento que serve como unidade de comprimento.</a:t>
            </a:r>
          </a:p>
        </p:txBody>
      </p:sp>
    </p:spTree>
    <p:extLst>
      <p:ext uri="{BB962C8B-B14F-4D97-AF65-F5344CB8AC3E}">
        <p14:creationId xmlns:p14="http://schemas.microsoft.com/office/powerpoint/2010/main" val="4075804489"/>
      </p:ext>
    </p:extLst>
  </p:cSld>
  <p:clrMapOvr>
    <a:masterClrMapping/>
  </p:clrMapOvr>
  <p:timing>
    <p:tnLst>
      <p:par>
        <p:cTn id="1" dur="indefinite" restart="never" nodeType="tmRoot"/>
      </p:par>
    </p:tnLst>
  </p:timing>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sp>
        <p:nvSpPr>
          <p:cNvPr id="5" name="Seta entalhada para a direita 4">
            <a:hlinkClick r:id="rId2"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5616624" y="2394754"/>
            <a:ext cx="4572000" cy="1754326"/>
          </a:xfrm>
          <a:prstGeom prst="rect">
            <a:avLst/>
          </a:prstGeom>
        </p:spPr>
        <p:txBody>
          <a:bodyPr>
            <a:spAutoFit/>
          </a:bodyPr>
          <a:lstStyle/>
          <a:p>
            <a:r>
              <a:rPr lang="pt-BR" dirty="0"/>
              <a:t>A </a:t>
            </a:r>
            <a:r>
              <a:rPr lang="pt-BR" dirty="0" smtClean="0"/>
              <a:t>interseção </a:t>
            </a:r>
            <a:r>
              <a:rPr lang="pt-BR" dirty="0"/>
              <a:t>das </a:t>
            </a:r>
            <a:r>
              <a:rPr lang="pt-BR" dirty="0" smtClean="0"/>
              <a:t>circunferências </a:t>
            </a:r>
          </a:p>
          <a:p>
            <a:r>
              <a:rPr lang="pt-BR" dirty="0" smtClean="0"/>
              <a:t>com o </a:t>
            </a:r>
            <a:r>
              <a:rPr lang="pt-BR" dirty="0"/>
              <a:t>eixo horizontal determina </a:t>
            </a:r>
            <a:endParaRPr lang="pt-BR" dirty="0" smtClean="0"/>
          </a:p>
          <a:p>
            <a:r>
              <a:rPr lang="pt-BR" dirty="0" smtClean="0"/>
              <a:t>diferentes segmentos. Cada um</a:t>
            </a:r>
          </a:p>
          <a:p>
            <a:r>
              <a:rPr lang="pt-BR" dirty="0" smtClean="0"/>
              <a:t> </a:t>
            </a:r>
            <a:r>
              <a:rPr lang="pt-BR" dirty="0"/>
              <a:t>deles corresponde a raiz quadrada </a:t>
            </a:r>
            <a:endParaRPr lang="pt-BR" dirty="0" smtClean="0"/>
          </a:p>
          <a:p>
            <a:r>
              <a:rPr lang="pt-BR" dirty="0" smtClean="0"/>
              <a:t>do deslocamento </a:t>
            </a:r>
            <a:r>
              <a:rPr lang="pt-BR" dirty="0"/>
              <a:t>que </a:t>
            </a:r>
            <a:r>
              <a:rPr lang="pt-BR" dirty="0" smtClean="0"/>
              <a:t>compõe </a:t>
            </a:r>
            <a:r>
              <a:rPr lang="pt-BR" dirty="0"/>
              <a:t>o </a:t>
            </a:r>
            <a:endParaRPr lang="pt-BR" dirty="0" smtClean="0"/>
          </a:p>
          <a:p>
            <a:r>
              <a:rPr lang="pt-BR" dirty="0"/>
              <a:t>d</a:t>
            </a:r>
            <a:r>
              <a:rPr lang="pt-BR" dirty="0" smtClean="0"/>
              <a:t>iâmetro da circunferência</a:t>
            </a:r>
            <a:r>
              <a:rPr lang="pt-BR" dirty="0"/>
              <a:t>.</a:t>
            </a:r>
          </a:p>
        </p:txBody>
      </p:sp>
      <p:pic>
        <p:nvPicPr>
          <p:cNvPr id="9" name="Espaço Reservado para Conteúdo 8"/>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95536" y="1340768"/>
            <a:ext cx="5256584" cy="4283142"/>
          </a:xfrm>
        </p:spPr>
      </p:pic>
    </p:spTree>
    <p:extLst>
      <p:ext uri="{BB962C8B-B14F-4D97-AF65-F5344CB8AC3E}">
        <p14:creationId xmlns:p14="http://schemas.microsoft.com/office/powerpoint/2010/main" val="1107850143"/>
      </p:ext>
    </p:extLst>
  </p:cSld>
  <p:clrMapOvr>
    <a:masterClrMapping/>
  </p:clrMapOvr>
  <p:timing>
    <p:tnLst>
      <p:par>
        <p:cTn id="1" dur="indefinite" restart="never" nodeType="tmRoot"/>
      </p:par>
    </p:tnLst>
  </p:timing>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p:cNvSpPr/>
          <p:nvPr/>
        </p:nvSpPr>
        <p:spPr>
          <a:xfrm>
            <a:off x="1043608" y="5048507"/>
            <a:ext cx="7272808" cy="1754326"/>
          </a:xfrm>
          <a:prstGeom prst="rect">
            <a:avLst/>
          </a:prstGeom>
        </p:spPr>
        <p:txBody>
          <a:bodyPr wrap="square">
            <a:spAutoFit/>
          </a:bodyPr>
          <a:lstStyle/>
          <a:p>
            <a:pPr algn="ctr"/>
            <a:r>
              <a:rPr lang="pt-BR" dirty="0" smtClean="0"/>
              <a:t>Circunferências </a:t>
            </a:r>
            <a:r>
              <a:rPr lang="pt-BR" dirty="0"/>
              <a:t>de </a:t>
            </a:r>
            <a:r>
              <a:rPr lang="pt-BR" dirty="0" smtClean="0"/>
              <a:t>diâmetro </a:t>
            </a:r>
            <a:r>
              <a:rPr lang="pt-BR" dirty="0"/>
              <a:t>igual a soma das </a:t>
            </a:r>
            <a:r>
              <a:rPr lang="pt-BR" dirty="0" smtClean="0"/>
              <a:t>distâncias </a:t>
            </a:r>
            <a:r>
              <a:rPr lang="pt-BR" dirty="0"/>
              <a:t>s iguais a 1, 4, 9 e 16 </a:t>
            </a:r>
            <a:r>
              <a:rPr lang="pt-BR" dirty="0" smtClean="0"/>
              <a:t>vezes o </a:t>
            </a:r>
            <a:r>
              <a:rPr lang="pt-BR" dirty="0"/>
              <a:t>primeiro deslocamento mais o primeiro deslocamento realizado, igual a u. A </a:t>
            </a:r>
            <a:r>
              <a:rPr lang="pt-BR" dirty="0" smtClean="0"/>
              <a:t>interseção </a:t>
            </a:r>
            <a:r>
              <a:rPr lang="pt-BR" dirty="0"/>
              <a:t>destas </a:t>
            </a:r>
            <a:r>
              <a:rPr lang="pt-BR" dirty="0" smtClean="0"/>
              <a:t>circunferências </a:t>
            </a:r>
            <a:r>
              <a:rPr lang="pt-BR" dirty="0"/>
              <a:t>com o eixo </a:t>
            </a:r>
            <a:r>
              <a:rPr lang="pt-BR" dirty="0" smtClean="0"/>
              <a:t>horizontal corresponde </a:t>
            </a:r>
            <a:r>
              <a:rPr lang="pt-BR" dirty="0"/>
              <a:t>a um </a:t>
            </a:r>
            <a:r>
              <a:rPr lang="pt-BR" dirty="0" smtClean="0"/>
              <a:t>segmento </a:t>
            </a:r>
            <a:r>
              <a:rPr lang="pt-BR" dirty="0"/>
              <a:t>de </a:t>
            </a:r>
            <a:r>
              <a:rPr lang="pt-BR" dirty="0" smtClean="0"/>
              <a:t>reta de </a:t>
            </a:r>
            <a:r>
              <a:rPr lang="pt-BR" dirty="0"/>
              <a:t>comprimento igual a raiz quadrada do deslocamento </a:t>
            </a:r>
            <a:r>
              <a:rPr lang="pt-BR" i="1" dirty="0" err="1"/>
              <a:t>z</a:t>
            </a:r>
            <a:r>
              <a:rPr lang="pt-BR" sz="1200" i="1" dirty="0" err="1"/>
              <a:t>G</a:t>
            </a:r>
            <a:r>
              <a:rPr lang="pt-BR" dirty="0"/>
              <a:t>. Destacamos na </a:t>
            </a:r>
            <a:r>
              <a:rPr lang="pt-BR" dirty="0" smtClean="0"/>
              <a:t>figura a distância </a:t>
            </a:r>
            <a:r>
              <a:rPr lang="pt-BR" dirty="0"/>
              <a:t>igual a 16 vezes o primeiro deslocamento.</a:t>
            </a:r>
          </a:p>
        </p:txBody>
      </p:sp>
    </p:spTree>
    <p:extLst>
      <p:ext uri="{BB962C8B-B14F-4D97-AF65-F5344CB8AC3E}">
        <p14:creationId xmlns:p14="http://schemas.microsoft.com/office/powerpoint/2010/main" val="21484555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Circunferência</a:t>
            </a:r>
          </a:p>
        </p:txBody>
      </p:sp>
      <p:pic>
        <p:nvPicPr>
          <p:cNvPr id="11" name="Espaço Reservado para Conteúdo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4" name="Seta entalhada para a direita 3">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Seta entalhada para a direita 4">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157884083"/>
      </p:ext>
    </p:extLst>
  </p:cSld>
  <p:clrMapOvr>
    <a:masterClrMapping/>
  </p:clrMapOvr>
  <p:timing>
    <p:tnLst>
      <p:par>
        <p:cTn id="1" dur="indefinite" restart="never" nodeType="tmRoot"/>
      </p:par>
    </p:tn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262107073"/>
      </p:ext>
    </p:extLst>
  </p:cSld>
  <p:clrMapOvr>
    <a:masterClrMapping/>
  </p:clrMapOvr>
  <p:timing>
    <p:tnLst>
      <p:par>
        <p:cTn id="1" dur="indefinite" restart="never" nodeType="tmRoot"/>
      </p:par>
    </p:tnLst>
  </p:timing>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810" y="1600200"/>
            <a:ext cx="6400379"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mc:AlternateContent xmlns:mc="http://schemas.openxmlformats.org/markup-compatibility/2006" xmlns:a14="http://schemas.microsoft.com/office/drawing/2010/main">
        <mc:Choice Requires="a14">
          <p:sp>
            <p:nvSpPr>
              <p:cNvPr id="7" name="Retângulo 6"/>
              <p:cNvSpPr/>
              <p:nvPr/>
            </p:nvSpPr>
            <p:spPr>
              <a:xfrm>
                <a:off x="1043608" y="5553922"/>
                <a:ext cx="7416824" cy="1200329"/>
              </a:xfrm>
              <a:prstGeom prst="rect">
                <a:avLst/>
              </a:prstGeom>
            </p:spPr>
            <p:txBody>
              <a:bodyPr wrap="square">
                <a:spAutoFit/>
              </a:bodyPr>
              <a:lstStyle/>
              <a:p>
                <a:pPr algn="ctr"/>
                <a:r>
                  <a:rPr lang="pt-BR" dirty="0"/>
                  <a:t>Os segmentos de reta que correspondem aos catetos de um </a:t>
                </a:r>
                <a:r>
                  <a:rPr lang="pt-BR" dirty="0" smtClean="0"/>
                  <a:t>triângulo retângulo estabelecem a relação </a:t>
                </a:r>
                <a:r>
                  <a:rPr lang="pt-BR" i="1" dirty="0" smtClean="0"/>
                  <a:t>s/</a:t>
                </a:r>
                <a:r>
                  <a:rPr lang="pt-BR" i="1" dirty="0" err="1" smtClean="0"/>
                  <a:t>z</a:t>
                </a:r>
                <a:r>
                  <a:rPr lang="pt-BR" sz="1200" i="1" dirty="0" err="1" smtClean="0"/>
                  <a:t>G</a:t>
                </a:r>
                <a:r>
                  <a:rPr lang="pt-BR" i="1" dirty="0" smtClean="0"/>
                  <a:t> </a:t>
                </a:r>
                <a:r>
                  <a:rPr lang="pt-BR" i="1" dirty="0"/>
                  <a:t>= </a:t>
                </a:r>
                <a:r>
                  <a:rPr lang="pt-BR" i="1" dirty="0" err="1" smtClean="0"/>
                  <a:t>z</a:t>
                </a:r>
                <a:r>
                  <a:rPr lang="pt-BR" sz="1200" i="1" dirty="0" err="1" smtClean="0"/>
                  <a:t>G</a:t>
                </a:r>
                <a:r>
                  <a:rPr lang="pt-BR" i="1" dirty="0"/>
                  <a:t>/</a:t>
                </a:r>
                <a:r>
                  <a:rPr lang="pt-BR" i="1" dirty="0" smtClean="0"/>
                  <a:t>u</a:t>
                </a:r>
                <a:r>
                  <a:rPr lang="pt-BR" dirty="0"/>
                  <a:t>. Os arcos em espiral </a:t>
                </a:r>
                <a:r>
                  <a:rPr lang="pt-BR" dirty="0" smtClean="0"/>
                  <a:t>definem </a:t>
                </a:r>
                <a:r>
                  <a:rPr lang="pt-BR" dirty="0"/>
                  <a:t>a </a:t>
                </a:r>
                <a:r>
                  <a:rPr lang="pt-BR" dirty="0" smtClean="0"/>
                  <a:t>relação </a:t>
                </a:r>
                <a:r>
                  <a:rPr lang="pt-BR" i="1" dirty="0"/>
                  <a:t>2z</a:t>
                </a:r>
                <a:r>
                  <a:rPr lang="pt-BR" sz="1200" i="1" dirty="0"/>
                  <a:t>G</a:t>
                </a:r>
                <a:r>
                  <a:rPr lang="pt-BR" i="1" dirty="0"/>
                  <a:t> = </a:t>
                </a:r>
                <a:r>
                  <a:rPr lang="pt-BR" i="1" dirty="0" smtClean="0"/>
                  <a:t>v</a:t>
                </a:r>
                <a14:m>
                  <m:oMath xmlns:m="http://schemas.openxmlformats.org/officeDocument/2006/math">
                    <m:r>
                      <a:rPr lang="pt-BR" i="1">
                        <a:latin typeface="Cambria Math"/>
                      </a:rPr>
                      <m:t>∆</m:t>
                    </m:r>
                  </m:oMath>
                </a14:m>
                <a:r>
                  <a:rPr lang="pt-BR" i="1" dirty="0" smtClean="0"/>
                  <a:t>t</a:t>
                </a:r>
                <a:r>
                  <a:rPr lang="pt-BR" dirty="0"/>
                  <a:t>. </a:t>
                </a:r>
                <a:r>
                  <a:rPr lang="pt-BR" dirty="0" smtClean="0"/>
                  <a:t>Este comportamento </a:t>
                </a:r>
                <a:r>
                  <a:rPr lang="pt-BR" dirty="0"/>
                  <a:t>pode ser </a:t>
                </a:r>
                <a:r>
                  <a:rPr lang="pt-BR" dirty="0" smtClean="0"/>
                  <a:t>verificado </a:t>
                </a:r>
                <a:r>
                  <a:rPr lang="pt-BR" dirty="0"/>
                  <a:t>por </a:t>
                </a:r>
                <a:r>
                  <a:rPr lang="pt-BR" dirty="0" smtClean="0"/>
                  <a:t>construção geométrica </a:t>
                </a:r>
                <a:r>
                  <a:rPr lang="pt-BR" dirty="0"/>
                  <a:t>para todas as </a:t>
                </a:r>
                <a:r>
                  <a:rPr lang="pt-BR" dirty="0" smtClean="0"/>
                  <a:t>outras distâncias </a:t>
                </a:r>
                <a:r>
                  <a:rPr lang="pt-BR" dirty="0"/>
                  <a:t>indicadas.</a:t>
                </a:r>
              </a:p>
            </p:txBody>
          </p:sp>
        </mc:Choice>
        <mc:Fallback xmlns="">
          <p:sp>
            <p:nvSpPr>
              <p:cNvPr id="7" name="Retângulo 6"/>
              <p:cNvSpPr>
                <a:spLocks noRot="1" noChangeAspect="1" noMove="1" noResize="1" noEditPoints="1" noAdjustHandles="1" noChangeArrowheads="1" noChangeShapeType="1" noTextEdit="1"/>
              </p:cNvSpPr>
              <p:nvPr/>
            </p:nvSpPr>
            <p:spPr>
              <a:xfrm>
                <a:off x="1043608" y="5553922"/>
                <a:ext cx="7416824" cy="1200329"/>
              </a:xfrm>
              <a:prstGeom prst="rect">
                <a:avLst/>
              </a:prstGeom>
              <a:blipFill rotWithShape="1">
                <a:blip r:embed="rId5"/>
                <a:stretch>
                  <a:fillRect t="-2538" b="-7107"/>
                </a:stretch>
              </a:blipFill>
            </p:spPr>
            <p:txBody>
              <a:bodyPr/>
              <a:lstStyle/>
              <a:p>
                <a:r>
                  <a:rPr lang="pt-BR">
                    <a:noFill/>
                  </a:rPr>
                  <a:t> </a:t>
                </a:r>
              </a:p>
            </p:txBody>
          </p:sp>
        </mc:Fallback>
      </mc:AlternateContent>
    </p:spTree>
    <p:extLst>
      <p:ext uri="{BB962C8B-B14F-4D97-AF65-F5344CB8AC3E}">
        <p14:creationId xmlns:p14="http://schemas.microsoft.com/office/powerpoint/2010/main" val="1903463978"/>
      </p:ext>
    </p:extLst>
  </p:cSld>
  <p:clrMapOvr>
    <a:masterClrMapping/>
  </p:clrMapOvr>
  <p:timing>
    <p:tnLst>
      <p:par>
        <p:cTn id="1" dur="indefinite" restart="never" nodeType="tmRoot"/>
      </p:par>
    </p:tnLst>
  </p:timing>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8560" y="1556792"/>
            <a:ext cx="6696744" cy="4735534"/>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mc:AlternateContent xmlns:mc="http://schemas.openxmlformats.org/markup-compatibility/2006" xmlns:a14="http://schemas.microsoft.com/office/drawing/2010/main">
        <mc:Choice Requires="a14">
          <p:sp>
            <p:nvSpPr>
              <p:cNvPr id="3" name="Retângulo 2"/>
              <p:cNvSpPr/>
              <p:nvPr/>
            </p:nvSpPr>
            <p:spPr>
              <a:xfrm>
                <a:off x="5847808" y="1772815"/>
                <a:ext cx="994054" cy="6133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pt-BR" i="1">
                              <a:latin typeface="Cambria Math"/>
                            </a:rPr>
                          </m:ctrlPr>
                        </m:fPr>
                        <m:num>
                          <m:r>
                            <a:rPr lang="pt-BR" i="1">
                              <a:latin typeface="Cambria Math"/>
                            </a:rPr>
                            <m:t>𝑠</m:t>
                          </m:r>
                        </m:num>
                        <m:den>
                          <m:sSub>
                            <m:sSubPr>
                              <m:ctrlPr>
                                <a:rPr lang="pt-BR" i="1">
                                  <a:latin typeface="Cambria Math"/>
                                </a:rPr>
                              </m:ctrlPr>
                            </m:sSubPr>
                            <m:e>
                              <m:r>
                                <a:rPr lang="pt-BR" i="1">
                                  <a:latin typeface="Cambria Math"/>
                                </a:rPr>
                                <m:t>𝑧</m:t>
                              </m:r>
                            </m:e>
                            <m:sub>
                              <m:r>
                                <a:rPr lang="pt-BR" i="1">
                                  <a:latin typeface="Cambria Math"/>
                                </a:rPr>
                                <m:t>𝐺</m:t>
                              </m:r>
                            </m:sub>
                          </m:sSub>
                        </m:den>
                      </m:f>
                      <m:r>
                        <a:rPr lang="pt-BR" i="1">
                          <a:latin typeface="Cambria Math"/>
                        </a:rPr>
                        <m:t>=</m:t>
                      </m:r>
                      <m:f>
                        <m:fPr>
                          <m:ctrlPr>
                            <a:rPr lang="pt-BR" i="1">
                              <a:latin typeface="Cambria Math"/>
                            </a:rPr>
                          </m:ctrlPr>
                        </m:fPr>
                        <m:num>
                          <m:sSub>
                            <m:sSubPr>
                              <m:ctrlPr>
                                <a:rPr lang="pt-BR" i="1">
                                  <a:latin typeface="Cambria Math"/>
                                </a:rPr>
                              </m:ctrlPr>
                            </m:sSubPr>
                            <m:e>
                              <m:r>
                                <a:rPr lang="pt-BR" i="1">
                                  <a:latin typeface="Cambria Math"/>
                                </a:rPr>
                                <m:t>𝑧</m:t>
                              </m:r>
                            </m:e>
                            <m:sub>
                              <m:r>
                                <a:rPr lang="pt-BR" i="1">
                                  <a:latin typeface="Cambria Math"/>
                                </a:rPr>
                                <m:t>𝐺</m:t>
                              </m:r>
                            </m:sub>
                          </m:sSub>
                        </m:num>
                        <m:den>
                          <m:r>
                            <a:rPr lang="pt-BR" i="1">
                              <a:latin typeface="Cambria Math"/>
                            </a:rPr>
                            <m:t>𝑢</m:t>
                          </m:r>
                        </m:den>
                      </m:f>
                    </m:oMath>
                  </m:oMathPara>
                </a14:m>
                <a:endParaRPr lang="pt-BR" dirty="0"/>
              </a:p>
            </p:txBody>
          </p:sp>
        </mc:Choice>
        <mc:Fallback xmlns="">
          <p:sp>
            <p:nvSpPr>
              <p:cNvPr id="3" name="Retângulo 2"/>
              <p:cNvSpPr>
                <a:spLocks noRot="1" noChangeAspect="1" noMove="1" noResize="1" noEditPoints="1" noAdjustHandles="1" noChangeArrowheads="1" noChangeShapeType="1" noTextEdit="1"/>
              </p:cNvSpPr>
              <p:nvPr/>
            </p:nvSpPr>
            <p:spPr>
              <a:xfrm>
                <a:off x="5847808" y="1772815"/>
                <a:ext cx="994054" cy="613373"/>
              </a:xfrm>
              <a:prstGeom prst="rect">
                <a:avLst/>
              </a:prstGeom>
              <a:blipFill rotWithShape="1">
                <a:blip r:embed="rId5"/>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7" name="Retângulo 6"/>
              <p:cNvSpPr/>
              <p:nvPr/>
            </p:nvSpPr>
            <p:spPr>
              <a:xfrm>
                <a:off x="7297998" y="1772816"/>
                <a:ext cx="1162434" cy="5653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pt-BR" i="1">
                              <a:latin typeface="Cambria Math"/>
                            </a:rPr>
                          </m:ctrlPr>
                        </m:sSubPr>
                        <m:e>
                          <m:r>
                            <a:rPr lang="pt-BR" i="1">
                              <a:latin typeface="Cambria Math"/>
                            </a:rPr>
                            <m:t>𝑧</m:t>
                          </m:r>
                        </m:e>
                        <m:sub>
                          <m:r>
                            <a:rPr lang="pt-BR" i="1">
                              <a:latin typeface="Cambria Math"/>
                            </a:rPr>
                            <m:t>𝐺</m:t>
                          </m:r>
                        </m:sub>
                      </m:sSub>
                      <m:r>
                        <a:rPr lang="pt-BR" i="1">
                          <a:latin typeface="Cambria Math"/>
                        </a:rPr>
                        <m:t>=</m:t>
                      </m:r>
                      <m:f>
                        <m:fPr>
                          <m:ctrlPr>
                            <a:rPr lang="pt-BR" i="1">
                              <a:latin typeface="Cambria Math"/>
                            </a:rPr>
                          </m:ctrlPr>
                        </m:fPr>
                        <m:num>
                          <m:r>
                            <a:rPr lang="pt-BR" i="1">
                              <a:latin typeface="Cambria Math"/>
                            </a:rPr>
                            <m:t>𝑣</m:t>
                          </m:r>
                        </m:num>
                        <m:den>
                          <m:r>
                            <a:rPr lang="pt-BR" i="1">
                              <a:latin typeface="Cambria Math"/>
                            </a:rPr>
                            <m:t>2</m:t>
                          </m:r>
                        </m:den>
                      </m:f>
                      <m:r>
                        <a:rPr lang="pt-BR" i="1">
                          <a:latin typeface="Cambria Math"/>
                        </a:rPr>
                        <m:t>∆</m:t>
                      </m:r>
                      <m:r>
                        <a:rPr lang="pt-BR" i="1">
                          <a:latin typeface="Cambria Math"/>
                        </a:rPr>
                        <m:t>𝑡</m:t>
                      </m:r>
                    </m:oMath>
                  </m:oMathPara>
                </a14:m>
                <a:endParaRPr lang="pt-BR" dirty="0"/>
              </a:p>
            </p:txBody>
          </p:sp>
        </mc:Choice>
        <mc:Fallback xmlns="">
          <p:sp>
            <p:nvSpPr>
              <p:cNvPr id="7" name="Retângulo 6"/>
              <p:cNvSpPr>
                <a:spLocks noRot="1" noChangeAspect="1" noMove="1" noResize="1" noEditPoints="1" noAdjustHandles="1" noChangeArrowheads="1" noChangeShapeType="1" noTextEdit="1"/>
              </p:cNvSpPr>
              <p:nvPr/>
            </p:nvSpPr>
            <p:spPr>
              <a:xfrm>
                <a:off x="7297998" y="1772816"/>
                <a:ext cx="1162434" cy="565348"/>
              </a:xfrm>
              <a:prstGeom prst="rect">
                <a:avLst/>
              </a:prstGeom>
              <a:blipFill rotWithShape="1">
                <a:blip r:embed="rId6"/>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8" name="Retângulo 7"/>
              <p:cNvSpPr/>
              <p:nvPr/>
            </p:nvSpPr>
            <p:spPr>
              <a:xfrm>
                <a:off x="5921831" y="2636912"/>
                <a:ext cx="1170449" cy="5648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BR" i="1" smtClean="0">
                          <a:latin typeface="Cambria Math"/>
                        </a:rPr>
                        <m:t>𝑢</m:t>
                      </m:r>
                      <m:r>
                        <a:rPr lang="pt-BR" i="1" smtClean="0">
                          <a:latin typeface="Cambria Math"/>
                        </a:rPr>
                        <m:t>=</m:t>
                      </m:r>
                      <m:f>
                        <m:fPr>
                          <m:ctrlPr>
                            <a:rPr lang="pt-BR" i="1">
                              <a:latin typeface="Cambria Math"/>
                            </a:rPr>
                          </m:ctrlPr>
                        </m:fPr>
                        <m:num>
                          <m:r>
                            <a:rPr lang="pt-BR" i="1">
                              <a:latin typeface="Cambria Math"/>
                            </a:rPr>
                            <m:t>𝑎</m:t>
                          </m:r>
                        </m:num>
                        <m:den>
                          <m:r>
                            <a:rPr lang="pt-BR" i="1">
                              <a:latin typeface="Cambria Math"/>
                            </a:rPr>
                            <m:t>2</m:t>
                          </m:r>
                        </m:den>
                      </m:f>
                      <m:sSup>
                        <m:sSupPr>
                          <m:ctrlPr>
                            <a:rPr lang="pt-BR" i="1">
                              <a:latin typeface="Cambria Math"/>
                            </a:rPr>
                          </m:ctrlPr>
                        </m:sSupPr>
                        <m:e>
                          <m:r>
                            <a:rPr lang="pt-BR" i="1">
                              <a:latin typeface="Cambria Math"/>
                            </a:rPr>
                            <m:t>∆</m:t>
                          </m:r>
                          <m:r>
                            <a:rPr lang="pt-BR" i="1">
                              <a:latin typeface="Cambria Math"/>
                            </a:rPr>
                            <m:t>𝑡</m:t>
                          </m:r>
                        </m:e>
                        <m:sup>
                          <m:r>
                            <a:rPr lang="pt-BR" i="1">
                              <a:latin typeface="Cambria Math"/>
                            </a:rPr>
                            <m:t>2</m:t>
                          </m:r>
                        </m:sup>
                      </m:sSup>
                    </m:oMath>
                  </m:oMathPara>
                </a14:m>
                <a:endParaRPr lang="pt-BR" dirty="0"/>
              </a:p>
            </p:txBody>
          </p:sp>
        </mc:Choice>
        <mc:Fallback xmlns="">
          <p:sp>
            <p:nvSpPr>
              <p:cNvPr id="8" name="Retângulo 7"/>
              <p:cNvSpPr>
                <a:spLocks noRot="1" noChangeAspect="1" noMove="1" noResize="1" noEditPoints="1" noAdjustHandles="1" noChangeArrowheads="1" noChangeShapeType="1" noTextEdit="1"/>
              </p:cNvSpPr>
              <p:nvPr/>
            </p:nvSpPr>
            <p:spPr>
              <a:xfrm>
                <a:off x="5921831" y="2636912"/>
                <a:ext cx="1170449" cy="564898"/>
              </a:xfrm>
              <a:prstGeom prst="rect">
                <a:avLst/>
              </a:prstGeom>
              <a:blipFill rotWithShape="1">
                <a:blip r:embed="rId7"/>
                <a:stretch>
                  <a:fillRect/>
                </a:stretch>
              </a:blipFill>
            </p:spPr>
            <p:txBody>
              <a:bodyPr/>
              <a:lstStyle/>
              <a:p>
                <a:r>
                  <a:rPr lang="pt-BR">
                    <a:noFill/>
                  </a:rPr>
                  <a:t> </a:t>
                </a:r>
              </a:p>
            </p:txBody>
          </p:sp>
        </mc:Fallback>
      </mc:AlternateContent>
    </p:spTree>
    <p:extLst>
      <p:ext uri="{BB962C8B-B14F-4D97-AF65-F5344CB8AC3E}">
        <p14:creationId xmlns:p14="http://schemas.microsoft.com/office/powerpoint/2010/main" val="1939791751"/>
      </p:ext>
    </p:extLst>
  </p:cSld>
  <p:clrMapOvr>
    <a:masterClrMapping/>
  </p:clrMapOvr>
  <p:timing>
    <p:tnLst>
      <p:par>
        <p:cTn id="1" dur="indefinite" restart="never" nodeType="tmRoot"/>
      </p:par>
    </p:tnLst>
  </p:timing>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3 – O movimento da partícula (continuação)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8560" y="1556792"/>
            <a:ext cx="6696744" cy="4735534"/>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mc:AlternateContent xmlns:mc="http://schemas.openxmlformats.org/markup-compatibility/2006" xmlns:a14="http://schemas.microsoft.com/office/drawing/2010/main">
        <mc:Choice Requires="a14">
          <p:sp>
            <p:nvSpPr>
              <p:cNvPr id="3" name="Retângulo 2"/>
              <p:cNvSpPr/>
              <p:nvPr/>
            </p:nvSpPr>
            <p:spPr>
              <a:xfrm>
                <a:off x="5847808" y="1772815"/>
                <a:ext cx="994054" cy="6133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pt-BR" i="1">
                              <a:latin typeface="Cambria Math"/>
                            </a:rPr>
                          </m:ctrlPr>
                        </m:fPr>
                        <m:num>
                          <m:r>
                            <a:rPr lang="pt-BR" i="1">
                              <a:latin typeface="Cambria Math"/>
                            </a:rPr>
                            <m:t>𝑠</m:t>
                          </m:r>
                        </m:num>
                        <m:den>
                          <m:sSub>
                            <m:sSubPr>
                              <m:ctrlPr>
                                <a:rPr lang="pt-BR" i="1">
                                  <a:latin typeface="Cambria Math"/>
                                </a:rPr>
                              </m:ctrlPr>
                            </m:sSubPr>
                            <m:e>
                              <m:r>
                                <a:rPr lang="pt-BR" i="1">
                                  <a:latin typeface="Cambria Math"/>
                                </a:rPr>
                                <m:t>𝑧</m:t>
                              </m:r>
                            </m:e>
                            <m:sub>
                              <m:r>
                                <a:rPr lang="pt-BR" i="1">
                                  <a:latin typeface="Cambria Math"/>
                                </a:rPr>
                                <m:t>𝐺</m:t>
                              </m:r>
                            </m:sub>
                          </m:sSub>
                        </m:den>
                      </m:f>
                      <m:r>
                        <a:rPr lang="pt-BR" i="1">
                          <a:latin typeface="Cambria Math"/>
                        </a:rPr>
                        <m:t>=</m:t>
                      </m:r>
                      <m:f>
                        <m:fPr>
                          <m:ctrlPr>
                            <a:rPr lang="pt-BR" i="1">
                              <a:latin typeface="Cambria Math"/>
                            </a:rPr>
                          </m:ctrlPr>
                        </m:fPr>
                        <m:num>
                          <m:sSub>
                            <m:sSubPr>
                              <m:ctrlPr>
                                <a:rPr lang="pt-BR" i="1">
                                  <a:latin typeface="Cambria Math"/>
                                </a:rPr>
                              </m:ctrlPr>
                            </m:sSubPr>
                            <m:e>
                              <m:r>
                                <a:rPr lang="pt-BR" i="1">
                                  <a:latin typeface="Cambria Math"/>
                                </a:rPr>
                                <m:t>𝑧</m:t>
                              </m:r>
                            </m:e>
                            <m:sub>
                              <m:r>
                                <a:rPr lang="pt-BR" i="1">
                                  <a:latin typeface="Cambria Math"/>
                                </a:rPr>
                                <m:t>𝐺</m:t>
                              </m:r>
                            </m:sub>
                          </m:sSub>
                        </m:num>
                        <m:den>
                          <m:r>
                            <a:rPr lang="pt-BR" i="1">
                              <a:latin typeface="Cambria Math"/>
                            </a:rPr>
                            <m:t>𝑢</m:t>
                          </m:r>
                        </m:den>
                      </m:f>
                    </m:oMath>
                  </m:oMathPara>
                </a14:m>
                <a:endParaRPr lang="pt-BR" dirty="0"/>
              </a:p>
            </p:txBody>
          </p:sp>
        </mc:Choice>
        <mc:Fallback xmlns="">
          <p:sp>
            <p:nvSpPr>
              <p:cNvPr id="3" name="Retângulo 2"/>
              <p:cNvSpPr>
                <a:spLocks noRot="1" noChangeAspect="1" noMove="1" noResize="1" noEditPoints="1" noAdjustHandles="1" noChangeArrowheads="1" noChangeShapeType="1" noTextEdit="1"/>
              </p:cNvSpPr>
              <p:nvPr/>
            </p:nvSpPr>
            <p:spPr>
              <a:xfrm>
                <a:off x="5847808" y="1772815"/>
                <a:ext cx="994054" cy="613373"/>
              </a:xfrm>
              <a:prstGeom prst="rect">
                <a:avLst/>
              </a:prstGeom>
              <a:blipFill rotWithShape="1">
                <a:blip r:embed="rId4"/>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7" name="Retângulo 6"/>
              <p:cNvSpPr/>
              <p:nvPr/>
            </p:nvSpPr>
            <p:spPr>
              <a:xfrm>
                <a:off x="7297998" y="1772816"/>
                <a:ext cx="1162434" cy="5653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pt-BR" i="1">
                              <a:latin typeface="Cambria Math"/>
                            </a:rPr>
                          </m:ctrlPr>
                        </m:sSubPr>
                        <m:e>
                          <m:r>
                            <a:rPr lang="pt-BR" i="1">
                              <a:latin typeface="Cambria Math"/>
                            </a:rPr>
                            <m:t>𝑧</m:t>
                          </m:r>
                        </m:e>
                        <m:sub>
                          <m:r>
                            <a:rPr lang="pt-BR" i="1">
                              <a:latin typeface="Cambria Math"/>
                            </a:rPr>
                            <m:t>𝐺</m:t>
                          </m:r>
                        </m:sub>
                      </m:sSub>
                      <m:r>
                        <a:rPr lang="pt-BR" i="1">
                          <a:latin typeface="Cambria Math"/>
                        </a:rPr>
                        <m:t>=</m:t>
                      </m:r>
                      <m:f>
                        <m:fPr>
                          <m:ctrlPr>
                            <a:rPr lang="pt-BR" i="1">
                              <a:latin typeface="Cambria Math"/>
                            </a:rPr>
                          </m:ctrlPr>
                        </m:fPr>
                        <m:num>
                          <m:r>
                            <a:rPr lang="pt-BR" i="1">
                              <a:latin typeface="Cambria Math"/>
                            </a:rPr>
                            <m:t>𝑣</m:t>
                          </m:r>
                        </m:num>
                        <m:den>
                          <m:r>
                            <a:rPr lang="pt-BR" i="1">
                              <a:latin typeface="Cambria Math"/>
                            </a:rPr>
                            <m:t>2</m:t>
                          </m:r>
                        </m:den>
                      </m:f>
                      <m:r>
                        <a:rPr lang="pt-BR" i="1">
                          <a:latin typeface="Cambria Math"/>
                        </a:rPr>
                        <m:t>∆</m:t>
                      </m:r>
                      <m:r>
                        <a:rPr lang="pt-BR" i="1">
                          <a:latin typeface="Cambria Math"/>
                        </a:rPr>
                        <m:t>𝑡</m:t>
                      </m:r>
                    </m:oMath>
                  </m:oMathPara>
                </a14:m>
                <a:endParaRPr lang="pt-BR" dirty="0"/>
              </a:p>
            </p:txBody>
          </p:sp>
        </mc:Choice>
        <mc:Fallback xmlns="">
          <p:sp>
            <p:nvSpPr>
              <p:cNvPr id="7" name="Retângulo 6"/>
              <p:cNvSpPr>
                <a:spLocks noRot="1" noChangeAspect="1" noMove="1" noResize="1" noEditPoints="1" noAdjustHandles="1" noChangeArrowheads="1" noChangeShapeType="1" noTextEdit="1"/>
              </p:cNvSpPr>
              <p:nvPr/>
            </p:nvSpPr>
            <p:spPr>
              <a:xfrm>
                <a:off x="7297998" y="1772816"/>
                <a:ext cx="1162434" cy="565348"/>
              </a:xfrm>
              <a:prstGeom prst="rect">
                <a:avLst/>
              </a:prstGeom>
              <a:blipFill rotWithShape="1">
                <a:blip r:embed="rId5"/>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8" name="Retângulo 7"/>
              <p:cNvSpPr/>
              <p:nvPr/>
            </p:nvSpPr>
            <p:spPr>
              <a:xfrm>
                <a:off x="5921831" y="2636912"/>
                <a:ext cx="1170449" cy="5648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BR" i="1" smtClean="0">
                          <a:latin typeface="Cambria Math"/>
                        </a:rPr>
                        <m:t>𝑢</m:t>
                      </m:r>
                      <m:r>
                        <a:rPr lang="pt-BR" i="1" smtClean="0">
                          <a:latin typeface="Cambria Math"/>
                        </a:rPr>
                        <m:t>=</m:t>
                      </m:r>
                      <m:f>
                        <m:fPr>
                          <m:ctrlPr>
                            <a:rPr lang="pt-BR" i="1">
                              <a:latin typeface="Cambria Math"/>
                            </a:rPr>
                          </m:ctrlPr>
                        </m:fPr>
                        <m:num>
                          <m:r>
                            <a:rPr lang="pt-BR" i="1">
                              <a:latin typeface="Cambria Math"/>
                            </a:rPr>
                            <m:t>𝑎</m:t>
                          </m:r>
                        </m:num>
                        <m:den>
                          <m:r>
                            <a:rPr lang="pt-BR" i="1">
                              <a:latin typeface="Cambria Math"/>
                            </a:rPr>
                            <m:t>2</m:t>
                          </m:r>
                        </m:den>
                      </m:f>
                      <m:sSup>
                        <m:sSupPr>
                          <m:ctrlPr>
                            <a:rPr lang="pt-BR" i="1">
                              <a:latin typeface="Cambria Math"/>
                            </a:rPr>
                          </m:ctrlPr>
                        </m:sSupPr>
                        <m:e>
                          <m:r>
                            <a:rPr lang="pt-BR" i="1">
                              <a:latin typeface="Cambria Math"/>
                            </a:rPr>
                            <m:t>∆</m:t>
                          </m:r>
                          <m:r>
                            <a:rPr lang="pt-BR" i="1">
                              <a:latin typeface="Cambria Math"/>
                            </a:rPr>
                            <m:t>𝑡</m:t>
                          </m:r>
                        </m:e>
                        <m:sup>
                          <m:r>
                            <a:rPr lang="pt-BR" i="1">
                              <a:latin typeface="Cambria Math"/>
                            </a:rPr>
                            <m:t>2</m:t>
                          </m:r>
                        </m:sup>
                      </m:sSup>
                    </m:oMath>
                  </m:oMathPara>
                </a14:m>
                <a:endParaRPr lang="pt-BR" dirty="0"/>
              </a:p>
            </p:txBody>
          </p:sp>
        </mc:Choice>
        <mc:Fallback xmlns="">
          <p:sp>
            <p:nvSpPr>
              <p:cNvPr id="8" name="Retângulo 7"/>
              <p:cNvSpPr>
                <a:spLocks noRot="1" noChangeAspect="1" noMove="1" noResize="1" noEditPoints="1" noAdjustHandles="1" noChangeArrowheads="1" noChangeShapeType="1" noTextEdit="1"/>
              </p:cNvSpPr>
              <p:nvPr/>
            </p:nvSpPr>
            <p:spPr>
              <a:xfrm>
                <a:off x="5921831" y="2636912"/>
                <a:ext cx="1170449" cy="564898"/>
              </a:xfrm>
              <a:prstGeom prst="rect">
                <a:avLst/>
              </a:prstGeom>
              <a:blipFill rotWithShape="1">
                <a:blip r:embed="rId6"/>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9" name="Retângulo 8"/>
              <p:cNvSpPr/>
              <p:nvPr/>
            </p:nvSpPr>
            <p:spPr>
              <a:xfrm>
                <a:off x="6613107" y="3933056"/>
                <a:ext cx="902811" cy="6551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BR" i="1">
                          <a:latin typeface="Cambria Math"/>
                        </a:rPr>
                        <m:t>𝑠</m:t>
                      </m:r>
                      <m:r>
                        <a:rPr lang="pt-BR" i="1">
                          <a:latin typeface="Cambria Math"/>
                        </a:rPr>
                        <m:t>=</m:t>
                      </m:r>
                      <m:f>
                        <m:fPr>
                          <m:ctrlPr>
                            <a:rPr lang="pt-BR" i="1">
                              <a:latin typeface="Cambria Math"/>
                            </a:rPr>
                          </m:ctrlPr>
                        </m:fPr>
                        <m:num>
                          <m:sSup>
                            <m:sSupPr>
                              <m:ctrlPr>
                                <a:rPr lang="pt-BR" i="1">
                                  <a:latin typeface="Cambria Math"/>
                                </a:rPr>
                              </m:ctrlPr>
                            </m:sSupPr>
                            <m:e>
                              <m:r>
                                <a:rPr lang="pt-BR" i="1">
                                  <a:latin typeface="Cambria Math"/>
                                </a:rPr>
                                <m:t>𝑣</m:t>
                              </m:r>
                            </m:e>
                            <m:sup>
                              <m:r>
                                <a:rPr lang="pt-BR" i="1">
                                  <a:latin typeface="Cambria Math"/>
                                </a:rPr>
                                <m:t>2</m:t>
                              </m:r>
                            </m:sup>
                          </m:sSup>
                        </m:num>
                        <m:den>
                          <m:r>
                            <a:rPr lang="pt-BR" i="1">
                              <a:latin typeface="Cambria Math"/>
                            </a:rPr>
                            <m:t>2</m:t>
                          </m:r>
                          <m:r>
                            <a:rPr lang="pt-BR" i="1">
                              <a:latin typeface="Cambria Math"/>
                            </a:rPr>
                            <m:t>𝑎</m:t>
                          </m:r>
                        </m:den>
                      </m:f>
                    </m:oMath>
                  </m:oMathPara>
                </a14:m>
                <a:endParaRPr lang="pt-BR" dirty="0"/>
              </a:p>
            </p:txBody>
          </p:sp>
        </mc:Choice>
        <mc:Fallback xmlns="">
          <p:sp>
            <p:nvSpPr>
              <p:cNvPr id="9" name="Retângulo 8"/>
              <p:cNvSpPr>
                <a:spLocks noRot="1" noChangeAspect="1" noMove="1" noResize="1" noEditPoints="1" noAdjustHandles="1" noChangeArrowheads="1" noChangeShapeType="1" noTextEdit="1"/>
              </p:cNvSpPr>
              <p:nvPr/>
            </p:nvSpPr>
            <p:spPr>
              <a:xfrm>
                <a:off x="6613107" y="3933056"/>
                <a:ext cx="902811" cy="655179"/>
              </a:xfrm>
              <a:prstGeom prst="rect">
                <a:avLst/>
              </a:prstGeom>
              <a:blipFill rotWithShape="1">
                <a:blip r:embed="rId7"/>
                <a:stretch>
                  <a:fillRect/>
                </a:stretch>
              </a:blipFill>
            </p:spPr>
            <p:txBody>
              <a:bodyPr/>
              <a:lstStyle/>
              <a:p>
                <a:r>
                  <a:rPr lang="pt-BR">
                    <a:noFill/>
                  </a:rPr>
                  <a:t> </a:t>
                </a:r>
              </a:p>
            </p:txBody>
          </p:sp>
        </mc:Fallback>
      </mc:AlternateContent>
      <p:sp>
        <p:nvSpPr>
          <p:cNvPr id="10" name="CaixaDeTexto 9"/>
          <p:cNvSpPr txBox="1"/>
          <p:nvPr/>
        </p:nvSpPr>
        <p:spPr>
          <a:xfrm>
            <a:off x="6436815" y="3420780"/>
            <a:ext cx="1262205" cy="369332"/>
          </a:xfrm>
          <a:prstGeom prst="rect">
            <a:avLst/>
          </a:prstGeom>
          <a:noFill/>
        </p:spPr>
        <p:txBody>
          <a:bodyPr wrap="none" rtlCol="0">
            <a:spAutoFit/>
          </a:bodyPr>
          <a:lstStyle/>
          <a:p>
            <a:r>
              <a:rPr lang="pt-BR" dirty="0" smtClean="0"/>
              <a:t>Temos que:</a:t>
            </a:r>
            <a:endParaRPr lang="pt-BR" dirty="0"/>
          </a:p>
        </p:txBody>
      </p:sp>
      <p:sp>
        <p:nvSpPr>
          <p:cNvPr id="11" name="Seta em forma de U 10">
            <a:hlinkClick r:id="rId8" action="ppaction://hlinksldjump"/>
          </p:cNvPr>
          <p:cNvSpPr/>
          <p:nvPr/>
        </p:nvSpPr>
        <p:spPr>
          <a:xfrm rot="5400000" flipH="1">
            <a:off x="8241764" y="6162660"/>
            <a:ext cx="504056" cy="509343"/>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12" name="CaixaDeTexto 11"/>
          <p:cNvSpPr txBox="1"/>
          <p:nvPr/>
        </p:nvSpPr>
        <p:spPr>
          <a:xfrm>
            <a:off x="8137399" y="6448980"/>
            <a:ext cx="611065" cy="292388"/>
          </a:xfrm>
          <a:prstGeom prst="rect">
            <a:avLst/>
          </a:prstGeom>
          <a:noFill/>
        </p:spPr>
        <p:txBody>
          <a:bodyPr wrap="none" rtlCol="0">
            <a:spAutoFit/>
          </a:bodyPr>
          <a:lstStyle/>
          <a:p>
            <a:r>
              <a:rPr lang="pt-BR" sz="1300" dirty="0" smtClean="0">
                <a:solidFill>
                  <a:schemeClr val="bg1"/>
                </a:solidFill>
              </a:rPr>
              <a:t>Aula 3</a:t>
            </a:r>
            <a:endParaRPr lang="pt-BR" sz="1300" dirty="0">
              <a:solidFill>
                <a:schemeClr val="bg1"/>
              </a:solidFill>
            </a:endParaRPr>
          </a:p>
        </p:txBody>
      </p:sp>
    </p:spTree>
    <p:extLst>
      <p:ext uri="{BB962C8B-B14F-4D97-AF65-F5344CB8AC3E}">
        <p14:creationId xmlns:p14="http://schemas.microsoft.com/office/powerpoint/2010/main" val="1215561586"/>
      </p:ext>
    </p:extLst>
  </p:cSld>
  <p:clrMapOvr>
    <a:masterClrMapping/>
  </p:clrMapOvr>
  <p:timing>
    <p:tnLst>
      <p:par>
        <p:cTn id="1" dur="indefinite" restart="never" nodeType="tmRoot"/>
      </p:par>
    </p:tnLst>
  </p:timing>
</p:sld>
</file>

<file path=ppt/slides/slide454.xml><?xml version="1.0" encoding="utf-8"?>
<p:sld xmlns:a="http://schemas.openxmlformats.org/drawingml/2006/main" xmlns:r="http://schemas.openxmlformats.org/officeDocument/2006/relationships" xmlns:p="http://schemas.openxmlformats.org/presentationml/2006/main">
  <p:cSld>
    <p:bg>
      <p:bgPr>
        <a:gradFill>
          <a:gsLst>
            <a:gs pos="4000">
              <a:srgbClr val="5E9EFF"/>
            </a:gs>
            <a:gs pos="11000">
              <a:srgbClr val="85C2FF"/>
            </a:gs>
            <a:gs pos="86000">
              <a:srgbClr val="C4D6EB"/>
            </a:gs>
            <a:gs pos="23000">
              <a:srgbClr val="FFEBFA"/>
            </a:gs>
          </a:gsLst>
          <a:lin ang="5400000" scaled="0"/>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Aula 4</a:t>
            </a:r>
            <a:endParaRPr lang="pt-BR" dirty="0"/>
          </a:p>
        </p:txBody>
      </p:sp>
      <p:sp>
        <p:nvSpPr>
          <p:cNvPr id="3" name="Espaço Reservado para Conteúdo 2"/>
          <p:cNvSpPr>
            <a:spLocks noGrp="1"/>
          </p:cNvSpPr>
          <p:nvPr>
            <p:ph idx="1"/>
          </p:nvPr>
        </p:nvSpPr>
        <p:spPr/>
        <p:txBody>
          <a:bodyPr>
            <a:normAutofit lnSpcReduction="10000"/>
          </a:bodyPr>
          <a:lstStyle/>
          <a:p>
            <a:r>
              <a:rPr lang="pt-BR" dirty="0"/>
              <a:t>Nesta </a:t>
            </a:r>
            <a:r>
              <a:rPr lang="pt-BR" dirty="0" smtClean="0"/>
              <a:t>aula </a:t>
            </a:r>
            <a:r>
              <a:rPr lang="pt-BR" dirty="0"/>
              <a:t>discutimos os resultados de diferentes combinações das duas classes </a:t>
            </a:r>
            <a:r>
              <a:rPr lang="pt-BR" dirty="0" smtClean="0"/>
              <a:t>e movimento </a:t>
            </a:r>
            <a:r>
              <a:rPr lang="pt-BR" dirty="0"/>
              <a:t>estudadas e as suas consequências. Ao final da discussão procuramos </a:t>
            </a:r>
            <a:r>
              <a:rPr lang="pt-BR" dirty="0" smtClean="0"/>
              <a:t>realçar o </a:t>
            </a:r>
            <a:r>
              <a:rPr lang="pt-BR" dirty="0"/>
              <a:t>papel da aceleração não somente como um parâmetro </a:t>
            </a:r>
            <a:r>
              <a:rPr lang="pt-BR" dirty="0" smtClean="0"/>
              <a:t>físico </a:t>
            </a:r>
            <a:r>
              <a:rPr lang="pt-BR" dirty="0"/>
              <a:t>que estabelece a </a:t>
            </a:r>
            <a:r>
              <a:rPr lang="pt-BR" dirty="0" smtClean="0"/>
              <a:t>variação do </a:t>
            </a:r>
            <a:r>
              <a:rPr lang="pt-BR" dirty="0"/>
              <a:t>valor da velocidade ao longo do movimento mas também como um agente </a:t>
            </a:r>
            <a:r>
              <a:rPr lang="pt-BR" dirty="0" smtClean="0"/>
              <a:t>físico que pode </a:t>
            </a:r>
            <a:r>
              <a:rPr lang="pt-BR" dirty="0"/>
              <a:t>alterar a direção do movimento que o móvel realiza.</a:t>
            </a:r>
          </a:p>
        </p:txBody>
      </p:sp>
      <p:sp>
        <p:nvSpPr>
          <p:cNvPr id="6" name="Seta entalhada para a direita 5">
            <a:hlinkClick r:id="rId2"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76397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5.xml><?xml version="1.0" encoding="utf-8"?>
<p:sld xmlns:a="http://schemas.openxmlformats.org/drawingml/2006/main" xmlns:r="http://schemas.openxmlformats.org/officeDocument/2006/relationships" xmlns:p="http://schemas.openxmlformats.org/presentationml/2006/main">
  <p:cSld>
    <p:bg>
      <p:bgPr>
        <a:gradFill>
          <a:gsLst>
            <a:gs pos="4000">
              <a:srgbClr val="5E9EFF"/>
            </a:gs>
            <a:gs pos="11000">
              <a:srgbClr val="85C2FF"/>
            </a:gs>
            <a:gs pos="86000">
              <a:srgbClr val="C4D6EB"/>
            </a:gs>
            <a:gs pos="23000">
              <a:srgbClr val="FFEBFA"/>
            </a:gs>
          </a:gsLst>
          <a:lin ang="5400000" scaled="0"/>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Aula 4</a:t>
            </a:r>
            <a:endParaRPr lang="pt-BR" dirty="0"/>
          </a:p>
        </p:txBody>
      </p:sp>
      <p:sp>
        <p:nvSpPr>
          <p:cNvPr id="3" name="Espaço Reservado para Conteúdo 2"/>
          <p:cNvSpPr>
            <a:spLocks noGrp="1"/>
          </p:cNvSpPr>
          <p:nvPr>
            <p:ph idx="1"/>
          </p:nvPr>
        </p:nvSpPr>
        <p:spPr/>
        <p:txBody>
          <a:bodyPr>
            <a:normAutofit/>
          </a:bodyPr>
          <a:lstStyle/>
          <a:p>
            <a:pPr marL="0" indent="0">
              <a:buNone/>
            </a:pPr>
            <a:endParaRPr lang="pt-BR" sz="2400" dirty="0"/>
          </a:p>
          <a:p>
            <a:pPr marL="0" indent="0">
              <a:buNone/>
            </a:pPr>
            <a:endParaRPr lang="pt-BR" sz="2400" dirty="0"/>
          </a:p>
          <a:p>
            <a:pPr marL="0" indent="0">
              <a:buNone/>
            </a:pPr>
            <a:endParaRPr lang="pt-BR" dirty="0"/>
          </a:p>
        </p:txBody>
      </p:sp>
      <p:graphicFrame>
        <p:nvGraphicFramePr>
          <p:cNvPr id="6" name="Diagrama 5"/>
          <p:cNvGraphicFramePr/>
          <p:nvPr>
            <p:extLst>
              <p:ext uri="{D42A27DB-BD31-4B8C-83A1-F6EECF244321}">
                <p14:modId xmlns:p14="http://schemas.microsoft.com/office/powerpoint/2010/main" val="2265250189"/>
              </p:ext>
            </p:extLst>
          </p:nvPr>
        </p:nvGraphicFramePr>
        <p:xfrm>
          <a:off x="395536" y="3869786"/>
          <a:ext cx="4104456" cy="1575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a 8"/>
          <p:cNvGraphicFramePr/>
          <p:nvPr>
            <p:extLst>
              <p:ext uri="{D42A27DB-BD31-4B8C-83A1-F6EECF244321}">
                <p14:modId xmlns:p14="http://schemas.microsoft.com/office/powerpoint/2010/main" val="3296057753"/>
              </p:ext>
            </p:extLst>
          </p:nvPr>
        </p:nvGraphicFramePr>
        <p:xfrm>
          <a:off x="251520" y="1484784"/>
          <a:ext cx="5544616" cy="100811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Seta em forma de U 9">
            <a:hlinkClick r:id="rId12" action="ppaction://hlinksldjump"/>
          </p:cNvPr>
          <p:cNvSpPr/>
          <p:nvPr/>
        </p:nvSpPr>
        <p:spPr>
          <a:xfrm rot="5400000" flipH="1">
            <a:off x="8241764" y="6162660"/>
            <a:ext cx="504056" cy="509343"/>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11" name="Seta entalhada para a direita 10">
            <a:hlinkClick r:id="rId1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CaixaDeTexto 11"/>
          <p:cNvSpPr txBox="1"/>
          <p:nvPr/>
        </p:nvSpPr>
        <p:spPr>
          <a:xfrm>
            <a:off x="8172400" y="6464369"/>
            <a:ext cx="792088" cy="276999"/>
          </a:xfrm>
          <a:prstGeom prst="rect">
            <a:avLst/>
          </a:prstGeom>
          <a:noFill/>
        </p:spPr>
        <p:txBody>
          <a:bodyPr wrap="square" rtlCol="0">
            <a:spAutoFit/>
          </a:bodyPr>
          <a:lstStyle/>
          <a:p>
            <a:r>
              <a:rPr lang="pt-BR" sz="1200" dirty="0" smtClean="0">
                <a:solidFill>
                  <a:schemeClr val="bg1"/>
                </a:solidFill>
              </a:rPr>
              <a:t>Menu</a:t>
            </a:r>
            <a:endParaRPr lang="pt-BR" sz="1200" dirty="0">
              <a:solidFill>
                <a:schemeClr val="bg1"/>
              </a:solidFill>
            </a:endParaRPr>
          </a:p>
        </p:txBody>
      </p:sp>
      <p:graphicFrame>
        <p:nvGraphicFramePr>
          <p:cNvPr id="5" name="Diagrama 4"/>
          <p:cNvGraphicFramePr/>
          <p:nvPr>
            <p:extLst>
              <p:ext uri="{D42A27DB-BD31-4B8C-83A1-F6EECF244321}">
                <p14:modId xmlns:p14="http://schemas.microsoft.com/office/powerpoint/2010/main" val="1320843099"/>
              </p:ext>
            </p:extLst>
          </p:nvPr>
        </p:nvGraphicFramePr>
        <p:xfrm>
          <a:off x="251520" y="2276872"/>
          <a:ext cx="5544616" cy="172819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1359408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Aula 4 – Composição dos movimentos</a:t>
            </a:r>
            <a:endParaRPr lang="pt-BR" dirty="0"/>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14252"/>
            <a:ext cx="8229600" cy="4497859"/>
          </a:xfrm>
        </p:spPr>
      </p:pic>
      <p:sp>
        <p:nvSpPr>
          <p:cNvPr id="3" name="Retângulo 2"/>
          <p:cNvSpPr/>
          <p:nvPr/>
        </p:nvSpPr>
        <p:spPr>
          <a:xfrm>
            <a:off x="1187624" y="6023029"/>
            <a:ext cx="6768752" cy="646331"/>
          </a:xfrm>
          <a:prstGeom prst="rect">
            <a:avLst/>
          </a:prstGeom>
        </p:spPr>
        <p:txBody>
          <a:bodyPr wrap="square">
            <a:spAutoFit/>
          </a:bodyPr>
          <a:lstStyle/>
          <a:p>
            <a:pPr algn="ctr"/>
            <a:r>
              <a:rPr lang="pt-BR" dirty="0"/>
              <a:t>Inicialmente, consideramos o móvel como uma partícula que descreve um MRU </a:t>
            </a:r>
            <a:r>
              <a:rPr lang="pt-BR" dirty="0" smtClean="0"/>
              <a:t>na direção vertical.</a:t>
            </a:r>
            <a:endParaRPr lang="pt-BR" dirty="0"/>
          </a:p>
        </p:txBody>
      </p:sp>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83311576"/>
      </p:ext>
    </p:extLst>
  </p:cSld>
  <p:clrMapOvr>
    <a:masterClrMapping/>
  </p:clrMapOvr>
  <p:timing>
    <p:tnLst>
      <p:par>
        <p:cTn id="1" dur="indefinite" restart="never" nodeType="tmRoot"/>
      </p:par>
    </p:tnLst>
  </p:timing>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4 – Composição dos movimentos</a:t>
            </a: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14252"/>
            <a:ext cx="8229600" cy="4497859"/>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993266082"/>
      </p:ext>
    </p:extLst>
  </p:cSld>
  <p:clrMapOvr>
    <a:masterClrMapping/>
  </p:clrMapOvr>
  <p:timing>
    <p:tnLst>
      <p:par>
        <p:cTn id="1" dur="indefinite" restart="never" nodeType="tmRoot"/>
      </p:par>
    </p:tnLst>
  </p:timing>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4 – Composição dos movimentos</a:t>
            </a: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14252"/>
            <a:ext cx="8229600" cy="4497859"/>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542521477"/>
      </p:ext>
    </p:extLst>
  </p:cSld>
  <p:clrMapOvr>
    <a:masterClrMapping/>
  </p:clrMapOvr>
  <p:timing>
    <p:tnLst>
      <p:par>
        <p:cTn id="1" dur="indefinite" restart="never" nodeType="tmRoot"/>
      </p:par>
    </p:tnLst>
  </p:timing>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4 – Composição dos movimentos</a:t>
            </a: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14252"/>
            <a:ext cx="8229600" cy="4497859"/>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4687168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Circunferência</a:t>
            </a:r>
          </a:p>
        </p:txBody>
      </p:sp>
      <p:pic>
        <p:nvPicPr>
          <p:cNvPr id="11" name="Espaço Reservado para Conteúdo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4" name="CaixaDeTexto 3"/>
          <p:cNvSpPr txBox="1"/>
          <p:nvPr/>
        </p:nvSpPr>
        <p:spPr>
          <a:xfrm>
            <a:off x="395536" y="5805264"/>
            <a:ext cx="8756271" cy="369332"/>
          </a:xfrm>
          <a:prstGeom prst="rect">
            <a:avLst/>
          </a:prstGeom>
          <a:noFill/>
        </p:spPr>
        <p:txBody>
          <a:bodyPr wrap="square" rtlCol="0">
            <a:spAutoFit/>
          </a:bodyPr>
          <a:lstStyle/>
          <a:p>
            <a:pPr algn="ctr"/>
            <a:r>
              <a:rPr lang="pt-BR" dirty="0"/>
              <a:t>Trocando os locais da ponta seca e do grafite traçaremos outra circunferência.</a:t>
            </a:r>
          </a:p>
        </p:txBody>
      </p:sp>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241388523"/>
      </p:ext>
    </p:extLst>
  </p:cSld>
  <p:clrMapOvr>
    <a:masterClrMapping/>
  </p:clrMapOvr>
  <p:timing>
    <p:tnLst>
      <p:par>
        <p:cTn id="1" dur="indefinite" restart="never" nodeType="tmRoot"/>
      </p:par>
    </p:tnLst>
  </p:timing>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4 – Composição dos movimentos</a:t>
            </a: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14252"/>
            <a:ext cx="8229600" cy="4497859"/>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270155248"/>
      </p:ext>
    </p:extLst>
  </p:cSld>
  <p:clrMapOvr>
    <a:masterClrMapping/>
  </p:clrMapOvr>
  <p:timing>
    <p:tnLst>
      <p:par>
        <p:cTn id="1" dur="indefinite" restart="never" nodeType="tmRoot"/>
      </p:par>
    </p:tnLst>
  </p:timing>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4 – Composição dos movimentos</a:t>
            </a: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14252"/>
            <a:ext cx="8229600" cy="4497859"/>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898847281"/>
      </p:ext>
    </p:extLst>
  </p:cSld>
  <p:clrMapOvr>
    <a:masterClrMapping/>
  </p:clrMapOvr>
  <p:timing>
    <p:tnLst>
      <p:par>
        <p:cTn id="1" dur="indefinite" restart="never" nodeType="tmRoot"/>
      </p:par>
    </p:tnLst>
  </p:timing>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4 – Composição dos movimentos</a:t>
            </a: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14252"/>
            <a:ext cx="8229600" cy="4497859"/>
          </a:xfrm>
        </p:spPr>
      </p:pic>
      <p:sp>
        <p:nvSpPr>
          <p:cNvPr id="7" name="Retângulo 6"/>
          <p:cNvSpPr/>
          <p:nvPr/>
        </p:nvSpPr>
        <p:spPr>
          <a:xfrm>
            <a:off x="1187624" y="6023029"/>
            <a:ext cx="6768752" cy="369332"/>
          </a:xfrm>
          <a:prstGeom prst="rect">
            <a:avLst/>
          </a:prstGeom>
        </p:spPr>
        <p:txBody>
          <a:bodyPr wrap="square">
            <a:spAutoFit/>
          </a:bodyPr>
          <a:lstStyle/>
          <a:p>
            <a:pPr algn="ctr"/>
            <a:r>
              <a:rPr lang="pt-BR" dirty="0" smtClean="0"/>
              <a:t>Representamos outro MRU  </a:t>
            </a:r>
            <a:r>
              <a:rPr lang="pt-BR" dirty="0"/>
              <a:t>na direção </a:t>
            </a:r>
            <a:r>
              <a:rPr lang="pt-BR" dirty="0" smtClean="0"/>
              <a:t>horizontal.</a:t>
            </a:r>
            <a:endParaRPr lang="pt-BR" dirty="0"/>
          </a:p>
        </p:txBody>
      </p:sp>
      <p:sp>
        <p:nvSpPr>
          <p:cNvPr id="8" name="Seta entalhada para a direita 7">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Seta entalhada para a direita 8">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396220491"/>
      </p:ext>
    </p:extLst>
  </p:cSld>
  <p:clrMapOvr>
    <a:masterClrMapping/>
  </p:clrMapOvr>
  <p:timing>
    <p:tnLst>
      <p:par>
        <p:cTn id="1" dur="indefinite" restart="never" nodeType="tmRoot"/>
      </p:par>
    </p:tnLst>
  </p:timing>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4 – Composição dos movimentos</a:t>
            </a: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14252"/>
            <a:ext cx="8229600" cy="4497859"/>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887752890"/>
      </p:ext>
    </p:extLst>
  </p:cSld>
  <p:clrMapOvr>
    <a:masterClrMapping/>
  </p:clrMapOvr>
  <p:timing>
    <p:tnLst>
      <p:par>
        <p:cTn id="1" dur="indefinite" restart="never" nodeType="tmRoot"/>
      </p:par>
    </p:tnLst>
  </p:timing>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4 – Composição dos movimentos</a:t>
            </a: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14252"/>
            <a:ext cx="8229600" cy="4497859"/>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609847870"/>
      </p:ext>
    </p:extLst>
  </p:cSld>
  <p:clrMapOvr>
    <a:masterClrMapping/>
  </p:clrMapOvr>
  <p:timing>
    <p:tnLst>
      <p:par>
        <p:cTn id="1" dur="indefinite" restart="never" nodeType="tmRoot"/>
      </p:par>
    </p:tnLst>
  </p:timing>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4 – Composição dos movimentos</a:t>
            </a: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14252"/>
            <a:ext cx="8229600" cy="4497859"/>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300712127"/>
      </p:ext>
    </p:extLst>
  </p:cSld>
  <p:clrMapOvr>
    <a:masterClrMapping/>
  </p:clrMapOvr>
  <p:timing>
    <p:tnLst>
      <p:par>
        <p:cTn id="1" dur="indefinite" restart="never" nodeType="tmRoot"/>
      </p:par>
    </p:tnLst>
  </p:timing>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4 – Composição dos movimentos</a:t>
            </a: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14252"/>
            <a:ext cx="8229600" cy="4497859"/>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91561541"/>
      </p:ext>
    </p:extLst>
  </p:cSld>
  <p:clrMapOvr>
    <a:masterClrMapping/>
  </p:clrMapOvr>
  <p:timing>
    <p:tnLst>
      <p:par>
        <p:cTn id="1" dur="indefinite" restart="never" nodeType="tmRoot"/>
      </p:par>
    </p:tnLst>
  </p:timing>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4 – Composição dos movimentos</a:t>
            </a:r>
          </a:p>
        </p:txBody>
      </p:sp>
      <p:pic>
        <p:nvPicPr>
          <p:cNvPr id="5" name="Espaço Reservado para Conteúd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14252"/>
            <a:ext cx="8229600" cy="4497859"/>
          </a:xfrm>
        </p:spPr>
      </p:pic>
      <p:sp>
        <p:nvSpPr>
          <p:cNvPr id="6" name="Retângulo 5"/>
          <p:cNvSpPr/>
          <p:nvPr/>
        </p:nvSpPr>
        <p:spPr>
          <a:xfrm>
            <a:off x="1187624" y="6023029"/>
            <a:ext cx="6768752" cy="369332"/>
          </a:xfrm>
          <a:prstGeom prst="rect">
            <a:avLst/>
          </a:prstGeom>
        </p:spPr>
        <p:txBody>
          <a:bodyPr wrap="square">
            <a:spAutoFit/>
          </a:bodyPr>
          <a:lstStyle/>
          <a:p>
            <a:pPr algn="ctr"/>
            <a:r>
              <a:rPr lang="pt-BR" dirty="0"/>
              <a:t>Combinamos os dois movimentos </a:t>
            </a:r>
            <a:r>
              <a:rPr lang="pt-BR" dirty="0" smtClean="0"/>
              <a:t>perpendiculares.</a:t>
            </a:r>
            <a:endParaRPr lang="pt-BR" dirty="0"/>
          </a:p>
        </p:txBody>
      </p:sp>
      <p:sp>
        <p:nvSpPr>
          <p:cNvPr id="7" name="Seta entalhada para a direita 6">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Seta entalhada para a direita 7">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78761724"/>
      </p:ext>
    </p:extLst>
  </p:cSld>
  <p:clrMapOvr>
    <a:masterClrMapping/>
  </p:clrMapOvr>
  <p:timing>
    <p:tnLst>
      <p:par>
        <p:cTn id="1" dur="indefinite" restart="never" nodeType="tmRoot"/>
      </p:par>
    </p:tnLst>
  </p:timing>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4 – Composição dos movimentos</a:t>
            </a: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14252"/>
            <a:ext cx="8229600" cy="4497859"/>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442942385"/>
      </p:ext>
    </p:extLst>
  </p:cSld>
  <p:clrMapOvr>
    <a:masterClrMapping/>
  </p:clrMapOvr>
  <p:timing>
    <p:tnLst>
      <p:par>
        <p:cTn id="1" dur="indefinite" restart="never" nodeType="tmRoot"/>
      </p:par>
    </p:tnLst>
  </p:timing>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4 – Composição dos movimentos</a:t>
            </a: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14252"/>
            <a:ext cx="8229600" cy="4497859"/>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89493114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320706379"/>
      </p:ext>
    </p:extLst>
  </p:cSld>
  <p:clrMapOvr>
    <a:masterClrMapping/>
  </p:clrMapOvr>
  <p:timing>
    <p:tnLst>
      <p:par>
        <p:cTn id="1" dur="indefinite" restart="never" nodeType="tmRoot"/>
      </p:par>
    </p:tnLst>
  </p:timing>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4 – Composição dos movimentos</a:t>
            </a: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14252"/>
            <a:ext cx="8229600" cy="4497859"/>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315265940"/>
      </p:ext>
    </p:extLst>
  </p:cSld>
  <p:clrMapOvr>
    <a:masterClrMapping/>
  </p:clrMapOvr>
  <p:timing>
    <p:tnLst>
      <p:par>
        <p:cTn id="1" dur="indefinite" restart="never" nodeType="tmRoot"/>
      </p:par>
    </p:tnLst>
  </p:timing>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4 – Composição dos movimentos</a:t>
            </a: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14252"/>
            <a:ext cx="8229600" cy="4497859"/>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064032757"/>
      </p:ext>
    </p:extLst>
  </p:cSld>
  <p:clrMapOvr>
    <a:masterClrMapping/>
  </p:clrMapOvr>
  <p:timing>
    <p:tnLst>
      <p:par>
        <p:cTn id="1" dur="indefinite" restart="never" nodeType="tmRoot"/>
      </p:par>
    </p:tnLst>
  </p:timing>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4 – Composição dos movimentos</a:t>
            </a: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14252"/>
            <a:ext cx="8229600" cy="4497859"/>
          </a:xfrm>
        </p:spPr>
      </p:pic>
      <p:sp>
        <p:nvSpPr>
          <p:cNvPr id="5" name="Retângulo 4"/>
          <p:cNvSpPr/>
          <p:nvPr/>
        </p:nvSpPr>
        <p:spPr>
          <a:xfrm>
            <a:off x="1187624" y="6023029"/>
            <a:ext cx="6768752" cy="646331"/>
          </a:xfrm>
          <a:prstGeom prst="rect">
            <a:avLst/>
          </a:prstGeom>
        </p:spPr>
        <p:txBody>
          <a:bodyPr wrap="square">
            <a:spAutoFit/>
          </a:bodyPr>
          <a:lstStyle/>
          <a:p>
            <a:pPr algn="ctr"/>
            <a:r>
              <a:rPr lang="pt-BR" dirty="0" smtClean="0"/>
              <a:t>A </a:t>
            </a:r>
            <a:r>
              <a:rPr lang="pt-BR" dirty="0"/>
              <a:t>combinação dos dois movimentos implica também </a:t>
            </a:r>
            <a:r>
              <a:rPr lang="pt-BR" dirty="0" smtClean="0"/>
              <a:t>em um movimento retilíneo e uniforme.</a:t>
            </a:r>
            <a:endParaRPr lang="pt-BR" dirty="0"/>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833215202"/>
      </p:ext>
    </p:extLst>
  </p:cSld>
  <p:clrMapOvr>
    <a:masterClrMapping/>
  </p:clrMapOvr>
  <p:timing>
    <p:tnLst>
      <p:par>
        <p:cTn id="1" dur="indefinite" restart="never" nodeType="tmRoot"/>
      </p:par>
    </p:tnLst>
  </p:timing>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4 – Composição dos movimentos</a:t>
            </a: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14252"/>
            <a:ext cx="8229600" cy="4497859"/>
          </a:xfrm>
        </p:spPr>
      </p:pic>
      <p:sp>
        <p:nvSpPr>
          <p:cNvPr id="5" name="Retângulo 4"/>
          <p:cNvSpPr/>
          <p:nvPr/>
        </p:nvSpPr>
        <p:spPr>
          <a:xfrm>
            <a:off x="1187624" y="6023029"/>
            <a:ext cx="6768752" cy="646331"/>
          </a:xfrm>
          <a:prstGeom prst="rect">
            <a:avLst/>
          </a:prstGeom>
        </p:spPr>
        <p:txBody>
          <a:bodyPr wrap="square">
            <a:spAutoFit/>
          </a:bodyPr>
          <a:lstStyle/>
          <a:p>
            <a:pPr algn="ctr"/>
            <a:r>
              <a:rPr lang="pt-BR" dirty="0"/>
              <a:t>Inicialmente, consideramos o móvel como uma partícula que descreve um </a:t>
            </a:r>
            <a:r>
              <a:rPr lang="pt-BR" dirty="0" smtClean="0"/>
              <a:t>MRUV na direção vertical.</a:t>
            </a:r>
            <a:endParaRPr lang="pt-BR" dirty="0"/>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02613205"/>
      </p:ext>
    </p:extLst>
  </p:cSld>
  <p:clrMapOvr>
    <a:masterClrMapping/>
  </p:clrMapOvr>
  <p:timing>
    <p:tnLst>
      <p:par>
        <p:cTn id="1" dur="indefinite" restart="never" nodeType="tmRoot"/>
      </p:par>
    </p:tnLst>
  </p:timing>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4 – Composição dos movimentos</a:t>
            </a: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14252"/>
            <a:ext cx="8229600" cy="4497859"/>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981136585"/>
      </p:ext>
    </p:extLst>
  </p:cSld>
  <p:clrMapOvr>
    <a:masterClrMapping/>
  </p:clrMapOvr>
  <p:timing>
    <p:tnLst>
      <p:par>
        <p:cTn id="1" dur="indefinite" restart="never" nodeType="tmRoot"/>
      </p:par>
    </p:tnLst>
  </p:timing>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4 – Composição dos movimentos</a:t>
            </a: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14252"/>
            <a:ext cx="8229600" cy="4497859"/>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746789058"/>
      </p:ext>
    </p:extLst>
  </p:cSld>
  <p:clrMapOvr>
    <a:masterClrMapping/>
  </p:clrMapOvr>
  <p:timing>
    <p:tnLst>
      <p:par>
        <p:cTn id="1" dur="indefinite" restart="never" nodeType="tmRoot"/>
      </p:par>
    </p:tnLst>
  </p:timing>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4 – Composição dos movimentos</a:t>
            </a: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14252"/>
            <a:ext cx="8229600" cy="4497859"/>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239754954"/>
      </p:ext>
    </p:extLst>
  </p:cSld>
  <p:clrMapOvr>
    <a:masterClrMapping/>
  </p:clrMapOvr>
  <p:timing>
    <p:tnLst>
      <p:par>
        <p:cTn id="1" dur="indefinite" restart="never" nodeType="tmRoot"/>
      </p:par>
    </p:tnLst>
  </p:timing>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4 – Composição dos movimentos</a:t>
            </a: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14252"/>
            <a:ext cx="8229600" cy="4497859"/>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927575136"/>
      </p:ext>
    </p:extLst>
  </p:cSld>
  <p:clrMapOvr>
    <a:masterClrMapping/>
  </p:clrMapOvr>
  <p:timing>
    <p:tnLst>
      <p:par>
        <p:cTn id="1" dur="indefinite" restart="never" nodeType="tmRoot"/>
      </p:par>
    </p:tnLst>
  </p:timing>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4 – Composição dos movimentos</a:t>
            </a: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14252"/>
            <a:ext cx="8229600" cy="4497859"/>
          </a:xfrm>
        </p:spPr>
      </p:pic>
      <p:sp>
        <p:nvSpPr>
          <p:cNvPr id="5" name="Retângulo 4"/>
          <p:cNvSpPr/>
          <p:nvPr/>
        </p:nvSpPr>
        <p:spPr>
          <a:xfrm>
            <a:off x="1187624" y="6023029"/>
            <a:ext cx="6768752" cy="369332"/>
          </a:xfrm>
          <a:prstGeom prst="rect">
            <a:avLst/>
          </a:prstGeom>
        </p:spPr>
        <p:txBody>
          <a:bodyPr wrap="square">
            <a:spAutoFit/>
          </a:bodyPr>
          <a:lstStyle/>
          <a:p>
            <a:pPr algn="ctr"/>
            <a:r>
              <a:rPr lang="pt-BR" dirty="0" smtClean="0"/>
              <a:t>Representamos outro MRUV  </a:t>
            </a:r>
            <a:r>
              <a:rPr lang="pt-BR" dirty="0"/>
              <a:t>na direção </a:t>
            </a:r>
            <a:r>
              <a:rPr lang="pt-BR" dirty="0" smtClean="0"/>
              <a:t>horizontal.</a:t>
            </a:r>
            <a:endParaRPr lang="pt-BR" dirty="0"/>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996529373"/>
      </p:ext>
    </p:extLst>
  </p:cSld>
  <p:clrMapOvr>
    <a:masterClrMapping/>
  </p:clrMapOvr>
  <p:timing>
    <p:tnLst>
      <p:par>
        <p:cTn id="1" dur="indefinite" restart="never" nodeType="tmRoot"/>
      </p:par>
    </p:tnLst>
  </p:timing>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4 – Composição dos movimentos</a:t>
            </a: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14252"/>
            <a:ext cx="8229600" cy="4497859"/>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6620488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CaixaDeTexto 4"/>
          <p:cNvSpPr txBox="1"/>
          <p:nvPr/>
        </p:nvSpPr>
        <p:spPr>
          <a:xfrm>
            <a:off x="417115" y="5805264"/>
            <a:ext cx="8756271" cy="369332"/>
          </a:xfrm>
          <a:prstGeom prst="rect">
            <a:avLst/>
          </a:prstGeom>
          <a:noFill/>
        </p:spPr>
        <p:txBody>
          <a:bodyPr wrap="square" rtlCol="0">
            <a:spAutoFit/>
          </a:bodyPr>
          <a:lstStyle/>
          <a:p>
            <a:pPr algn="ctr"/>
            <a:r>
              <a:rPr lang="pt-BR" dirty="0"/>
              <a:t>Marcamos </a:t>
            </a:r>
            <a:r>
              <a:rPr lang="pt-BR" dirty="0" smtClean="0"/>
              <a:t>as duas interseções das circunferências com </a:t>
            </a:r>
            <a:r>
              <a:rPr lang="pt-BR" dirty="0"/>
              <a:t>um ponto </a:t>
            </a:r>
            <a:r>
              <a:rPr lang="pt-BR" dirty="0" smtClean="0"/>
              <a:t> em cada uma.</a:t>
            </a:r>
            <a:endParaRPr lang="pt-BR" dirty="0"/>
          </a:p>
        </p:txBody>
      </p:sp>
      <p:sp>
        <p:nvSpPr>
          <p:cNvPr id="6" name="Seta entalhada para a direita 5">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845765884"/>
      </p:ext>
    </p:extLst>
  </p:cSld>
  <p:clrMapOvr>
    <a:masterClrMapping/>
  </p:clrMapOvr>
  <p:timing>
    <p:tnLst>
      <p:par>
        <p:cTn id="1" dur="indefinite" restart="never" nodeType="tmRoot"/>
      </p:par>
    </p:tnLst>
  </p:timing>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4 – Composição dos movimentos</a:t>
            </a: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14252"/>
            <a:ext cx="8229600" cy="4497859"/>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465721701"/>
      </p:ext>
    </p:extLst>
  </p:cSld>
  <p:clrMapOvr>
    <a:masterClrMapping/>
  </p:clrMapOvr>
  <p:timing>
    <p:tnLst>
      <p:par>
        <p:cTn id="1" dur="indefinite" restart="never" nodeType="tmRoot"/>
      </p:par>
    </p:tnLst>
  </p:timing>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4 – Composição dos movimentos</a:t>
            </a: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14252"/>
            <a:ext cx="8229600" cy="4497859"/>
          </a:xfrm>
        </p:spPr>
      </p:pic>
      <p:sp>
        <p:nvSpPr>
          <p:cNvPr id="5" name="Retângulo 4"/>
          <p:cNvSpPr/>
          <p:nvPr/>
        </p:nvSpPr>
        <p:spPr>
          <a:xfrm>
            <a:off x="1187624" y="6023029"/>
            <a:ext cx="6768752" cy="369332"/>
          </a:xfrm>
          <a:prstGeom prst="rect">
            <a:avLst/>
          </a:prstGeom>
        </p:spPr>
        <p:txBody>
          <a:bodyPr wrap="square">
            <a:spAutoFit/>
          </a:bodyPr>
          <a:lstStyle/>
          <a:p>
            <a:pPr algn="ctr"/>
            <a:r>
              <a:rPr lang="pt-BR" dirty="0"/>
              <a:t>Combinamos os dois movimentos </a:t>
            </a:r>
            <a:r>
              <a:rPr lang="pt-BR" dirty="0" smtClean="0"/>
              <a:t>perpendiculares.</a:t>
            </a:r>
            <a:endParaRPr lang="pt-BR" dirty="0"/>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757975603"/>
      </p:ext>
    </p:extLst>
  </p:cSld>
  <p:clrMapOvr>
    <a:masterClrMapping/>
  </p:clrMapOvr>
  <p:timing>
    <p:tnLst>
      <p:par>
        <p:cTn id="1" dur="indefinite" restart="never" nodeType="tmRoot"/>
      </p:par>
    </p:tnLst>
  </p:timing>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4 – Composição dos movimentos</a:t>
            </a: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14252"/>
            <a:ext cx="8229600" cy="4497859"/>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965985854"/>
      </p:ext>
    </p:extLst>
  </p:cSld>
  <p:clrMapOvr>
    <a:masterClrMapping/>
  </p:clrMapOvr>
  <p:timing>
    <p:tnLst>
      <p:par>
        <p:cTn id="1" dur="indefinite" restart="never" nodeType="tmRoot"/>
      </p:par>
    </p:tnLst>
  </p:timing>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4 – Composição dos movimentos</a:t>
            </a: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14252"/>
            <a:ext cx="8229600" cy="4497859"/>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52949417"/>
      </p:ext>
    </p:extLst>
  </p:cSld>
  <p:clrMapOvr>
    <a:masterClrMapping/>
  </p:clrMapOvr>
  <p:timing>
    <p:tnLst>
      <p:par>
        <p:cTn id="1" dur="indefinite" restart="never" nodeType="tmRoot"/>
      </p:par>
    </p:tnLst>
  </p:timing>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4 – Composição dos movimentos</a:t>
            </a: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14252"/>
            <a:ext cx="8229600" cy="4497859"/>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808205969"/>
      </p:ext>
    </p:extLst>
  </p:cSld>
  <p:clrMapOvr>
    <a:masterClrMapping/>
  </p:clrMapOvr>
  <p:timing>
    <p:tnLst>
      <p:par>
        <p:cTn id="1" dur="indefinite" restart="never" nodeType="tmRoot"/>
      </p:par>
    </p:tnLst>
  </p:timing>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4 – Composição dos movimentos</a:t>
            </a: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14252"/>
            <a:ext cx="8229600" cy="4497859"/>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136267790"/>
      </p:ext>
    </p:extLst>
  </p:cSld>
  <p:clrMapOvr>
    <a:masterClrMapping/>
  </p:clrMapOvr>
  <p:timing>
    <p:tnLst>
      <p:par>
        <p:cTn id="1" dur="indefinite" restart="never" nodeType="tmRoot"/>
      </p:par>
    </p:tnLst>
  </p:timing>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4 – Composição dos movimentos</a:t>
            </a: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14252"/>
            <a:ext cx="8229600" cy="4497859"/>
          </a:xfrm>
        </p:spPr>
      </p:pic>
      <p:sp>
        <p:nvSpPr>
          <p:cNvPr id="5" name="Retângulo 4"/>
          <p:cNvSpPr/>
          <p:nvPr/>
        </p:nvSpPr>
        <p:spPr>
          <a:xfrm>
            <a:off x="1187624" y="6023029"/>
            <a:ext cx="6768752" cy="646331"/>
          </a:xfrm>
          <a:prstGeom prst="rect">
            <a:avLst/>
          </a:prstGeom>
        </p:spPr>
        <p:txBody>
          <a:bodyPr wrap="square">
            <a:spAutoFit/>
          </a:bodyPr>
          <a:lstStyle/>
          <a:p>
            <a:pPr algn="ctr"/>
            <a:r>
              <a:rPr lang="pt-BR" dirty="0" smtClean="0"/>
              <a:t>A </a:t>
            </a:r>
            <a:r>
              <a:rPr lang="pt-BR" dirty="0"/>
              <a:t>combinação dos dois movimentos implica também </a:t>
            </a:r>
            <a:r>
              <a:rPr lang="pt-BR" dirty="0" smtClean="0"/>
              <a:t>em um movimento retilíneo uniformemente variado.</a:t>
            </a:r>
            <a:endParaRPr lang="pt-BR" dirty="0"/>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m forma de U 6">
            <a:hlinkClick r:id="rId4" action="ppaction://hlinksldjump"/>
          </p:cNvPr>
          <p:cNvSpPr/>
          <p:nvPr/>
        </p:nvSpPr>
        <p:spPr>
          <a:xfrm rot="5400000" flipH="1">
            <a:off x="8241764" y="6162660"/>
            <a:ext cx="504056" cy="509343"/>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8" name="CaixaDeTexto 7"/>
          <p:cNvSpPr txBox="1"/>
          <p:nvPr/>
        </p:nvSpPr>
        <p:spPr>
          <a:xfrm>
            <a:off x="8137399" y="6448980"/>
            <a:ext cx="611065" cy="292388"/>
          </a:xfrm>
          <a:prstGeom prst="rect">
            <a:avLst/>
          </a:prstGeom>
          <a:noFill/>
        </p:spPr>
        <p:txBody>
          <a:bodyPr wrap="none" rtlCol="0">
            <a:spAutoFit/>
          </a:bodyPr>
          <a:lstStyle/>
          <a:p>
            <a:r>
              <a:rPr lang="pt-BR" sz="1300" dirty="0" smtClean="0">
                <a:solidFill>
                  <a:schemeClr val="bg1"/>
                </a:solidFill>
              </a:rPr>
              <a:t>Aula 4</a:t>
            </a:r>
            <a:endParaRPr lang="pt-BR" sz="1300" dirty="0">
              <a:solidFill>
                <a:schemeClr val="bg1"/>
              </a:solidFill>
            </a:endParaRPr>
          </a:p>
        </p:txBody>
      </p:sp>
    </p:spTree>
    <p:extLst>
      <p:ext uri="{BB962C8B-B14F-4D97-AF65-F5344CB8AC3E}">
        <p14:creationId xmlns:p14="http://schemas.microsoft.com/office/powerpoint/2010/main" val="2619660416"/>
      </p:ext>
    </p:extLst>
  </p:cSld>
  <p:clrMapOvr>
    <a:masterClrMapping/>
  </p:clrMapOvr>
  <p:timing>
    <p:tnLst>
      <p:par>
        <p:cTn id="1" dur="indefinite" restart="never" nodeType="tmRoot"/>
      </p:par>
    </p:tnLst>
  </p:timing>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476672"/>
            <a:ext cx="8229600" cy="1143000"/>
          </a:xfrm>
        </p:spPr>
        <p:txBody>
          <a:bodyPr>
            <a:normAutofit fontScale="90000"/>
          </a:bodyPr>
          <a:lstStyle/>
          <a:p>
            <a:pPr lvl="0"/>
            <a:r>
              <a:rPr lang="pt-BR" dirty="0"/>
              <a:t/>
            </a:r>
            <a:br>
              <a:rPr lang="pt-BR" dirty="0"/>
            </a:br>
            <a:endParaRPr lang="pt-BR" dirty="0"/>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14252"/>
            <a:ext cx="8229600" cy="4497859"/>
          </a:xfrm>
        </p:spPr>
      </p:pic>
      <p:sp>
        <p:nvSpPr>
          <p:cNvPr id="3" name="Retângulo 2"/>
          <p:cNvSpPr/>
          <p:nvPr/>
        </p:nvSpPr>
        <p:spPr>
          <a:xfrm>
            <a:off x="467544" y="404664"/>
            <a:ext cx="8280920" cy="584775"/>
          </a:xfrm>
          <a:prstGeom prst="rect">
            <a:avLst/>
          </a:prstGeom>
        </p:spPr>
        <p:txBody>
          <a:bodyPr wrap="square">
            <a:spAutoFit/>
          </a:bodyPr>
          <a:lstStyle/>
          <a:p>
            <a:pPr algn="ctr"/>
            <a:r>
              <a:rPr lang="pt-BR" sz="3200" dirty="0"/>
              <a:t>Aula 4 – Combinação dos movimentos (</a:t>
            </a:r>
            <a:r>
              <a:rPr lang="pt-BR" sz="3200" dirty="0" smtClean="0"/>
              <a:t>cont.)</a:t>
            </a:r>
            <a:endParaRPr lang="pt-BR" sz="3200" dirty="0"/>
          </a:p>
        </p:txBody>
      </p:sp>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1043608" y="5637187"/>
            <a:ext cx="7272808" cy="1200329"/>
          </a:xfrm>
          <a:prstGeom prst="rect">
            <a:avLst/>
          </a:prstGeom>
        </p:spPr>
        <p:txBody>
          <a:bodyPr wrap="square">
            <a:spAutoFit/>
          </a:bodyPr>
          <a:lstStyle/>
          <a:p>
            <a:pPr algn="ctr"/>
            <a:r>
              <a:rPr lang="pt-BR" dirty="0"/>
              <a:t>Agora combinamos essas duas classes de movimentos exigindo que o móvel realize </a:t>
            </a:r>
            <a:r>
              <a:rPr lang="pt-BR" dirty="0" smtClean="0"/>
              <a:t>um MRU </a:t>
            </a:r>
            <a:r>
              <a:rPr lang="pt-BR" dirty="0"/>
              <a:t>na direção horizontal e um MRUV na direção vertical. Neste caso, o </a:t>
            </a:r>
            <a:r>
              <a:rPr lang="pt-BR" dirty="0" smtClean="0"/>
              <a:t>MRUV na </a:t>
            </a:r>
            <a:r>
              <a:rPr lang="pt-BR" dirty="0"/>
              <a:t>direção vertical, realizado pela partícula partindo </a:t>
            </a:r>
            <a:r>
              <a:rPr lang="pt-BR" dirty="0" smtClean="0"/>
              <a:t>do repouso </a:t>
            </a:r>
            <a:r>
              <a:rPr lang="pt-BR" dirty="0"/>
              <a:t>e a uma certa </a:t>
            </a:r>
            <a:r>
              <a:rPr lang="pt-BR" dirty="0" smtClean="0"/>
              <a:t>altura.</a:t>
            </a:r>
            <a:endParaRPr lang="pt-BR" dirty="0"/>
          </a:p>
        </p:txBody>
      </p:sp>
    </p:spTree>
    <p:extLst>
      <p:ext uri="{BB962C8B-B14F-4D97-AF65-F5344CB8AC3E}">
        <p14:creationId xmlns:p14="http://schemas.microsoft.com/office/powerpoint/2010/main" val="3762013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
            </a:r>
            <a:br>
              <a:rPr lang="pt-BR" dirty="0"/>
            </a:br>
            <a:endParaRPr lang="pt-BR" dirty="0"/>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14252"/>
            <a:ext cx="8229600" cy="4497859"/>
          </a:xfrm>
        </p:spPr>
      </p:pic>
      <p:sp>
        <p:nvSpPr>
          <p:cNvPr id="5" name="Título 1"/>
          <p:cNvSpPr txBox="1">
            <a:spLocks/>
          </p:cNvSpPr>
          <p:nvPr/>
        </p:nvSpPr>
        <p:spPr>
          <a:xfrm>
            <a:off x="467544" y="476672"/>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pt-BR" dirty="0"/>
          </a:p>
        </p:txBody>
      </p:sp>
      <p:sp>
        <p:nvSpPr>
          <p:cNvPr id="6" name="Retângulo 5"/>
          <p:cNvSpPr/>
          <p:nvPr/>
        </p:nvSpPr>
        <p:spPr>
          <a:xfrm>
            <a:off x="467544" y="404664"/>
            <a:ext cx="8280920" cy="584775"/>
          </a:xfrm>
          <a:prstGeom prst="rect">
            <a:avLst/>
          </a:prstGeom>
        </p:spPr>
        <p:txBody>
          <a:bodyPr wrap="square">
            <a:spAutoFit/>
          </a:bodyPr>
          <a:lstStyle/>
          <a:p>
            <a:pPr algn="ctr"/>
            <a:r>
              <a:rPr lang="pt-BR" sz="3200" dirty="0"/>
              <a:t>Aula 4 – Combinação dos movimentos (</a:t>
            </a:r>
            <a:r>
              <a:rPr lang="pt-BR" sz="3200" dirty="0" smtClean="0"/>
              <a:t>cont.)</a:t>
            </a:r>
            <a:endParaRPr lang="pt-BR" sz="3200" dirty="0"/>
          </a:p>
        </p:txBody>
      </p:sp>
      <p:sp>
        <p:nvSpPr>
          <p:cNvPr id="7" name="Seta entalhada para a direita 6">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Seta entalhada para a direita 7">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181268006"/>
      </p:ext>
    </p:extLst>
  </p:cSld>
  <p:clrMapOvr>
    <a:masterClrMapping/>
  </p:clrMapOvr>
  <p:timing>
    <p:tnLst>
      <p:par>
        <p:cTn id="1" dur="indefinite" restart="never" nodeType="tmRoot"/>
      </p:par>
    </p:tnLst>
  </p:timing>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14252"/>
            <a:ext cx="8229600" cy="4497859"/>
          </a:xfrm>
        </p:spPr>
      </p:pic>
      <p:sp>
        <p:nvSpPr>
          <p:cNvPr id="5" name="Retângulo 4"/>
          <p:cNvSpPr/>
          <p:nvPr/>
        </p:nvSpPr>
        <p:spPr>
          <a:xfrm>
            <a:off x="467544" y="404664"/>
            <a:ext cx="8280920" cy="584775"/>
          </a:xfrm>
          <a:prstGeom prst="rect">
            <a:avLst/>
          </a:prstGeom>
        </p:spPr>
        <p:txBody>
          <a:bodyPr wrap="square">
            <a:spAutoFit/>
          </a:bodyPr>
          <a:lstStyle/>
          <a:p>
            <a:pPr algn="ctr"/>
            <a:r>
              <a:rPr lang="pt-BR" sz="3200" dirty="0"/>
              <a:t>Aula 4 – Combinação dos movimentos (</a:t>
            </a:r>
            <a:r>
              <a:rPr lang="pt-BR" sz="3200" dirty="0" smtClean="0"/>
              <a:t>cont.)</a:t>
            </a:r>
            <a:endParaRPr lang="pt-BR" sz="3200" dirty="0"/>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11288905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625443111"/>
      </p:ext>
    </p:extLst>
  </p:cSld>
  <p:clrMapOvr>
    <a:masterClrMapping/>
  </p:clrMapOvr>
  <p:timing>
    <p:tnLst>
      <p:par>
        <p:cTn id="1" dur="indefinite" restart="never" nodeType="tmRoot"/>
      </p:par>
    </p:tnLst>
  </p:timing>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14252"/>
            <a:ext cx="8229600" cy="4497859"/>
          </a:xfrm>
        </p:spPr>
      </p:pic>
      <p:sp>
        <p:nvSpPr>
          <p:cNvPr id="5" name="Retângulo 4"/>
          <p:cNvSpPr/>
          <p:nvPr/>
        </p:nvSpPr>
        <p:spPr>
          <a:xfrm>
            <a:off x="467544" y="404664"/>
            <a:ext cx="8280920" cy="584775"/>
          </a:xfrm>
          <a:prstGeom prst="rect">
            <a:avLst/>
          </a:prstGeom>
        </p:spPr>
        <p:txBody>
          <a:bodyPr wrap="square">
            <a:spAutoFit/>
          </a:bodyPr>
          <a:lstStyle/>
          <a:p>
            <a:pPr algn="ctr"/>
            <a:r>
              <a:rPr lang="pt-BR" sz="3200" dirty="0"/>
              <a:t>Aula 4 – Combinação dos movimentos (</a:t>
            </a:r>
            <a:r>
              <a:rPr lang="pt-BR" sz="3200" dirty="0" smtClean="0"/>
              <a:t>cont.)</a:t>
            </a:r>
            <a:endParaRPr lang="pt-BR" sz="3200" dirty="0"/>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388038053"/>
      </p:ext>
    </p:extLst>
  </p:cSld>
  <p:clrMapOvr>
    <a:masterClrMapping/>
  </p:clrMapOvr>
  <p:timing>
    <p:tnLst>
      <p:par>
        <p:cTn id="1" dur="indefinite" restart="never" nodeType="tmRoot"/>
      </p:par>
    </p:tnLst>
  </p:timing>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14252"/>
            <a:ext cx="8229600" cy="4497859"/>
          </a:xfrm>
        </p:spPr>
      </p:pic>
      <p:sp>
        <p:nvSpPr>
          <p:cNvPr id="5" name="Retângulo 4"/>
          <p:cNvSpPr/>
          <p:nvPr/>
        </p:nvSpPr>
        <p:spPr>
          <a:xfrm>
            <a:off x="467544" y="404664"/>
            <a:ext cx="8280920" cy="584775"/>
          </a:xfrm>
          <a:prstGeom prst="rect">
            <a:avLst/>
          </a:prstGeom>
        </p:spPr>
        <p:txBody>
          <a:bodyPr wrap="square">
            <a:spAutoFit/>
          </a:bodyPr>
          <a:lstStyle/>
          <a:p>
            <a:pPr algn="ctr"/>
            <a:r>
              <a:rPr lang="pt-BR" sz="3200" dirty="0"/>
              <a:t>Aula 4 – Combinação dos movimentos (</a:t>
            </a:r>
            <a:r>
              <a:rPr lang="pt-BR" sz="3200" dirty="0" smtClean="0"/>
              <a:t>cont.)</a:t>
            </a:r>
            <a:endParaRPr lang="pt-BR" sz="3200" dirty="0"/>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705253264"/>
      </p:ext>
    </p:extLst>
  </p:cSld>
  <p:clrMapOvr>
    <a:masterClrMapping/>
  </p:clrMapOvr>
  <p:timing>
    <p:tnLst>
      <p:par>
        <p:cTn id="1" dur="indefinite" restart="never" nodeType="tmRoot"/>
      </p:par>
    </p:tnLst>
  </p:timing>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14252"/>
            <a:ext cx="8229600" cy="4497859"/>
          </a:xfrm>
        </p:spPr>
      </p:pic>
      <p:sp>
        <p:nvSpPr>
          <p:cNvPr id="5" name="Retângulo 4"/>
          <p:cNvSpPr/>
          <p:nvPr/>
        </p:nvSpPr>
        <p:spPr>
          <a:xfrm>
            <a:off x="467544" y="404664"/>
            <a:ext cx="8280920" cy="584775"/>
          </a:xfrm>
          <a:prstGeom prst="rect">
            <a:avLst/>
          </a:prstGeom>
        </p:spPr>
        <p:txBody>
          <a:bodyPr wrap="square">
            <a:spAutoFit/>
          </a:bodyPr>
          <a:lstStyle/>
          <a:p>
            <a:pPr algn="ctr"/>
            <a:r>
              <a:rPr lang="pt-BR" sz="3200" dirty="0"/>
              <a:t>Aula 4 – Combinação dos movimentos (</a:t>
            </a:r>
            <a:r>
              <a:rPr lang="pt-BR" sz="3200" dirty="0" smtClean="0"/>
              <a:t>cont.)</a:t>
            </a:r>
            <a:endParaRPr lang="pt-BR" sz="3200" dirty="0"/>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899300" y="5922496"/>
            <a:ext cx="7575691" cy="923330"/>
          </a:xfrm>
          <a:prstGeom prst="rect">
            <a:avLst/>
          </a:prstGeom>
        </p:spPr>
        <p:txBody>
          <a:bodyPr wrap="square">
            <a:spAutoFit/>
          </a:bodyPr>
          <a:lstStyle/>
          <a:p>
            <a:pPr algn="ctr"/>
            <a:r>
              <a:rPr lang="pt-BR" dirty="0"/>
              <a:t>Representação do MRUV na direção vertical em seis instantâneos que</a:t>
            </a:r>
          </a:p>
          <a:p>
            <a:pPr algn="ctr"/>
            <a:r>
              <a:rPr lang="pt-BR" dirty="0"/>
              <a:t>definem cinco intervalos de tempos iguais. No quinto instante de tempo a </a:t>
            </a:r>
            <a:r>
              <a:rPr lang="pt-BR" dirty="0" smtClean="0"/>
              <a:t>partícula toca </a:t>
            </a:r>
            <a:r>
              <a:rPr lang="pt-BR" dirty="0"/>
              <a:t>a horizontal. </a:t>
            </a:r>
          </a:p>
        </p:txBody>
      </p:sp>
    </p:spTree>
    <p:extLst>
      <p:ext uri="{BB962C8B-B14F-4D97-AF65-F5344CB8AC3E}">
        <p14:creationId xmlns:p14="http://schemas.microsoft.com/office/powerpoint/2010/main" val="3324039511"/>
      </p:ext>
    </p:extLst>
  </p:cSld>
  <p:clrMapOvr>
    <a:masterClrMapping/>
  </p:clrMapOvr>
  <p:timing>
    <p:tnLst>
      <p:par>
        <p:cTn id="1" dur="indefinite" restart="never" nodeType="tmRoot"/>
      </p:par>
    </p:tnLst>
  </p:timing>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8729" y="1600200"/>
            <a:ext cx="8186541" cy="4525963"/>
          </a:xfrm>
        </p:spPr>
      </p:pic>
      <p:sp>
        <p:nvSpPr>
          <p:cNvPr id="5" name="Retângulo 4"/>
          <p:cNvSpPr/>
          <p:nvPr/>
        </p:nvSpPr>
        <p:spPr>
          <a:xfrm>
            <a:off x="467544" y="404664"/>
            <a:ext cx="8280920" cy="584775"/>
          </a:xfrm>
          <a:prstGeom prst="rect">
            <a:avLst/>
          </a:prstGeom>
        </p:spPr>
        <p:txBody>
          <a:bodyPr wrap="square">
            <a:spAutoFit/>
          </a:bodyPr>
          <a:lstStyle/>
          <a:p>
            <a:pPr algn="ctr"/>
            <a:r>
              <a:rPr lang="pt-BR" sz="3200" dirty="0"/>
              <a:t>Aula 4 – Combinação dos movimentos (</a:t>
            </a:r>
            <a:r>
              <a:rPr lang="pt-BR" sz="3200" dirty="0" smtClean="0"/>
              <a:t>cont.)</a:t>
            </a:r>
            <a:endParaRPr lang="pt-BR" sz="3200" dirty="0"/>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899300" y="5922496"/>
            <a:ext cx="7575691" cy="369332"/>
          </a:xfrm>
          <a:prstGeom prst="rect">
            <a:avLst/>
          </a:prstGeom>
        </p:spPr>
        <p:txBody>
          <a:bodyPr wrap="square">
            <a:spAutoFit/>
          </a:bodyPr>
          <a:lstStyle/>
          <a:p>
            <a:pPr algn="ctr"/>
            <a:r>
              <a:rPr lang="pt-BR" dirty="0" smtClean="0"/>
              <a:t>Construções geométricas para a determinação das grandezas físicas.</a:t>
            </a:r>
            <a:endParaRPr lang="pt-BR" dirty="0"/>
          </a:p>
        </p:txBody>
      </p:sp>
    </p:spTree>
    <p:extLst>
      <p:ext uri="{BB962C8B-B14F-4D97-AF65-F5344CB8AC3E}">
        <p14:creationId xmlns:p14="http://schemas.microsoft.com/office/powerpoint/2010/main" val="3875297657"/>
      </p:ext>
    </p:extLst>
  </p:cSld>
  <p:clrMapOvr>
    <a:masterClrMapping/>
  </p:clrMapOvr>
  <p:timing>
    <p:tnLst>
      <p:par>
        <p:cTn id="1" dur="indefinite" restart="never" nodeType="tmRoot"/>
      </p:par>
    </p:tnLst>
  </p:timing>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8729" y="1600200"/>
            <a:ext cx="8186541" cy="4525963"/>
          </a:xfrm>
        </p:spPr>
      </p:pic>
      <p:sp>
        <p:nvSpPr>
          <p:cNvPr id="5" name="Retângulo 4"/>
          <p:cNvSpPr/>
          <p:nvPr/>
        </p:nvSpPr>
        <p:spPr>
          <a:xfrm>
            <a:off x="467544" y="404664"/>
            <a:ext cx="8280920" cy="584775"/>
          </a:xfrm>
          <a:prstGeom prst="rect">
            <a:avLst/>
          </a:prstGeom>
        </p:spPr>
        <p:txBody>
          <a:bodyPr wrap="square">
            <a:spAutoFit/>
          </a:bodyPr>
          <a:lstStyle/>
          <a:p>
            <a:pPr algn="ctr"/>
            <a:r>
              <a:rPr lang="pt-BR" sz="3200" dirty="0"/>
              <a:t>Aula 4 – Combinação dos movimentos (</a:t>
            </a:r>
            <a:r>
              <a:rPr lang="pt-BR" sz="3200" dirty="0" smtClean="0"/>
              <a:t>cont.)</a:t>
            </a:r>
            <a:endParaRPr lang="pt-BR" sz="3200" dirty="0"/>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89147927"/>
      </p:ext>
    </p:extLst>
  </p:cSld>
  <p:clrMapOvr>
    <a:masterClrMapping/>
  </p:clrMapOvr>
  <p:timing>
    <p:tnLst>
      <p:par>
        <p:cTn id="1" dur="indefinite" restart="never" nodeType="tmRoot"/>
      </p:par>
    </p:tnLst>
  </p:timing>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8729" y="1600200"/>
            <a:ext cx="8186541" cy="4525963"/>
          </a:xfrm>
        </p:spPr>
      </p:pic>
      <p:sp>
        <p:nvSpPr>
          <p:cNvPr id="5" name="Retângulo 4"/>
          <p:cNvSpPr/>
          <p:nvPr/>
        </p:nvSpPr>
        <p:spPr>
          <a:xfrm>
            <a:off x="467544" y="404664"/>
            <a:ext cx="8280920" cy="584775"/>
          </a:xfrm>
          <a:prstGeom prst="rect">
            <a:avLst/>
          </a:prstGeom>
        </p:spPr>
        <p:txBody>
          <a:bodyPr wrap="square">
            <a:spAutoFit/>
          </a:bodyPr>
          <a:lstStyle/>
          <a:p>
            <a:pPr algn="ctr"/>
            <a:r>
              <a:rPr lang="pt-BR" sz="3200" dirty="0"/>
              <a:t>Aula 4 – Combinação dos movimentos (</a:t>
            </a:r>
            <a:r>
              <a:rPr lang="pt-BR" sz="3200" dirty="0" smtClean="0"/>
              <a:t>cont.)</a:t>
            </a:r>
            <a:endParaRPr lang="pt-BR" sz="3200" dirty="0"/>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201498552"/>
      </p:ext>
    </p:extLst>
  </p:cSld>
  <p:clrMapOvr>
    <a:masterClrMapping/>
  </p:clrMapOvr>
  <p:timing>
    <p:tnLst>
      <p:par>
        <p:cTn id="1" dur="indefinite" restart="never" nodeType="tmRoot"/>
      </p:par>
    </p:tnLst>
  </p:timing>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8729" y="1600200"/>
            <a:ext cx="8186541" cy="4525963"/>
          </a:xfrm>
        </p:spPr>
      </p:pic>
      <p:sp>
        <p:nvSpPr>
          <p:cNvPr id="5" name="Retângulo 4"/>
          <p:cNvSpPr/>
          <p:nvPr/>
        </p:nvSpPr>
        <p:spPr>
          <a:xfrm>
            <a:off x="467544" y="404664"/>
            <a:ext cx="8280920" cy="584775"/>
          </a:xfrm>
          <a:prstGeom prst="rect">
            <a:avLst/>
          </a:prstGeom>
        </p:spPr>
        <p:txBody>
          <a:bodyPr wrap="square">
            <a:spAutoFit/>
          </a:bodyPr>
          <a:lstStyle/>
          <a:p>
            <a:pPr algn="ctr"/>
            <a:r>
              <a:rPr lang="pt-BR" sz="3200" dirty="0"/>
              <a:t>Aula 4 – Combinação dos movimentos (</a:t>
            </a:r>
            <a:r>
              <a:rPr lang="pt-BR" sz="3200" dirty="0" smtClean="0"/>
              <a:t>cont.)</a:t>
            </a:r>
            <a:endParaRPr lang="pt-BR" sz="3200" dirty="0"/>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mc:AlternateContent xmlns:mc="http://schemas.openxmlformats.org/markup-compatibility/2006" xmlns:a14="http://schemas.microsoft.com/office/drawing/2010/main">
        <mc:Choice Requires="a14">
          <p:sp>
            <p:nvSpPr>
              <p:cNvPr id="3" name="Retângulo 2"/>
              <p:cNvSpPr/>
              <p:nvPr/>
            </p:nvSpPr>
            <p:spPr>
              <a:xfrm>
                <a:off x="3400814" y="6011790"/>
                <a:ext cx="2222019" cy="7101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pt-BR" i="1">
                              <a:latin typeface="Cambria Math"/>
                            </a:rPr>
                          </m:ctrlPr>
                        </m:fPr>
                        <m:num>
                          <m:r>
                            <a:rPr lang="pt-BR" i="1">
                              <a:latin typeface="Cambria Math"/>
                            </a:rPr>
                            <m:t>h</m:t>
                          </m:r>
                        </m:num>
                        <m:den>
                          <m:r>
                            <a:rPr lang="pt-BR" i="1">
                              <a:latin typeface="Cambria Math"/>
                            </a:rPr>
                            <m:t>(</m:t>
                          </m:r>
                          <m:r>
                            <a:rPr lang="pt-BR" i="1">
                              <a:latin typeface="Cambria Math"/>
                            </a:rPr>
                            <m:t>𝑣</m:t>
                          </m:r>
                          <m:r>
                            <a:rPr lang="pt-BR" i="1">
                              <a:latin typeface="Cambria Math"/>
                            </a:rPr>
                            <m:t>∆</m:t>
                          </m:r>
                          <m:r>
                            <a:rPr lang="pt-BR" i="1">
                              <a:latin typeface="Cambria Math"/>
                            </a:rPr>
                            <m:t>𝑡</m:t>
                          </m:r>
                          <m:r>
                            <a:rPr lang="pt-BR" i="1">
                              <a:latin typeface="Cambria Math"/>
                            </a:rPr>
                            <m:t>)/2</m:t>
                          </m:r>
                        </m:den>
                      </m:f>
                      <m:r>
                        <a:rPr lang="pt-BR" i="1">
                          <a:latin typeface="Cambria Math"/>
                        </a:rPr>
                        <m:t>=</m:t>
                      </m:r>
                      <m:f>
                        <m:fPr>
                          <m:ctrlPr>
                            <a:rPr lang="pt-BR" i="1">
                              <a:latin typeface="Cambria Math"/>
                            </a:rPr>
                          </m:ctrlPr>
                        </m:fPr>
                        <m:num>
                          <m:r>
                            <a:rPr lang="pt-BR" i="1">
                              <a:latin typeface="Cambria Math"/>
                            </a:rPr>
                            <m:t>(</m:t>
                          </m:r>
                          <m:r>
                            <a:rPr lang="pt-BR" i="1">
                              <a:latin typeface="Cambria Math"/>
                            </a:rPr>
                            <m:t>𝑣</m:t>
                          </m:r>
                          <m:r>
                            <a:rPr lang="pt-BR" i="1">
                              <a:latin typeface="Cambria Math"/>
                            </a:rPr>
                            <m:t>∆</m:t>
                          </m:r>
                          <m:r>
                            <a:rPr lang="pt-BR" i="1">
                              <a:latin typeface="Cambria Math"/>
                            </a:rPr>
                            <m:t>𝑡</m:t>
                          </m:r>
                          <m:r>
                            <a:rPr lang="pt-BR" i="1">
                              <a:latin typeface="Cambria Math"/>
                            </a:rPr>
                            <m:t>)/2</m:t>
                          </m:r>
                        </m:num>
                        <m:den>
                          <m:sSup>
                            <m:sSupPr>
                              <m:ctrlPr>
                                <a:rPr lang="pt-BR" i="1">
                                  <a:latin typeface="Cambria Math"/>
                                </a:rPr>
                              </m:ctrlPr>
                            </m:sSupPr>
                            <m:e>
                              <m:r>
                                <a:rPr lang="pt-BR" i="1">
                                  <a:latin typeface="Cambria Math"/>
                                </a:rPr>
                                <m:t>𝑎</m:t>
                              </m:r>
                              <m:r>
                                <a:rPr lang="pt-BR" i="1">
                                  <a:latin typeface="Cambria Math"/>
                                </a:rPr>
                                <m:t>(∆</m:t>
                              </m:r>
                              <m:r>
                                <a:rPr lang="pt-BR" i="1">
                                  <a:latin typeface="Cambria Math"/>
                                </a:rPr>
                                <m:t>𝑡</m:t>
                              </m:r>
                              <m:r>
                                <a:rPr lang="pt-BR" i="1">
                                  <a:latin typeface="Cambria Math"/>
                                </a:rPr>
                                <m:t>)</m:t>
                              </m:r>
                            </m:e>
                            <m:sup>
                              <m:r>
                                <a:rPr lang="pt-BR" i="1">
                                  <a:latin typeface="Cambria Math"/>
                                </a:rPr>
                                <m:t>2</m:t>
                              </m:r>
                            </m:sup>
                          </m:sSup>
                          <m:r>
                            <a:rPr lang="pt-BR" i="1">
                              <a:latin typeface="Cambria Math"/>
                            </a:rPr>
                            <m:t>/2</m:t>
                          </m:r>
                        </m:den>
                      </m:f>
                    </m:oMath>
                  </m:oMathPara>
                </a14:m>
                <a:endParaRPr lang="pt-BR" dirty="0"/>
              </a:p>
            </p:txBody>
          </p:sp>
        </mc:Choice>
        <mc:Fallback xmlns="">
          <p:sp>
            <p:nvSpPr>
              <p:cNvPr id="3" name="Retângulo 2"/>
              <p:cNvSpPr>
                <a:spLocks noRot="1" noChangeAspect="1" noMove="1" noResize="1" noEditPoints="1" noAdjustHandles="1" noChangeArrowheads="1" noChangeShapeType="1" noTextEdit="1"/>
              </p:cNvSpPr>
              <p:nvPr/>
            </p:nvSpPr>
            <p:spPr>
              <a:xfrm>
                <a:off x="3400814" y="6011790"/>
                <a:ext cx="2222019" cy="710194"/>
              </a:xfrm>
              <a:prstGeom prst="rect">
                <a:avLst/>
              </a:prstGeom>
              <a:blipFill rotWithShape="1">
                <a:blip r:embed="rId5"/>
                <a:stretch>
                  <a:fillRect/>
                </a:stretch>
              </a:blipFill>
            </p:spPr>
            <p:txBody>
              <a:bodyPr/>
              <a:lstStyle/>
              <a:p>
                <a:r>
                  <a:rPr lang="pt-BR">
                    <a:noFill/>
                  </a:rPr>
                  <a:t> </a:t>
                </a:r>
              </a:p>
            </p:txBody>
          </p:sp>
        </mc:Fallback>
      </mc:AlternateContent>
    </p:spTree>
    <p:extLst>
      <p:ext uri="{BB962C8B-B14F-4D97-AF65-F5344CB8AC3E}">
        <p14:creationId xmlns:p14="http://schemas.microsoft.com/office/powerpoint/2010/main" val="1954495804"/>
      </p:ext>
    </p:extLst>
  </p:cSld>
  <p:clrMapOvr>
    <a:masterClrMapping/>
  </p:clrMapOvr>
  <p:timing>
    <p:tnLst>
      <p:par>
        <p:cTn id="1" dur="indefinite" restart="never" nodeType="tmRoot"/>
      </p:par>
    </p:tnLst>
  </p:timing>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8729" y="1600200"/>
            <a:ext cx="8186541" cy="4525963"/>
          </a:xfrm>
        </p:spPr>
      </p:pic>
      <p:sp>
        <p:nvSpPr>
          <p:cNvPr id="5" name="Retângulo 4"/>
          <p:cNvSpPr/>
          <p:nvPr/>
        </p:nvSpPr>
        <p:spPr>
          <a:xfrm>
            <a:off x="467544" y="404664"/>
            <a:ext cx="8280920" cy="584775"/>
          </a:xfrm>
          <a:prstGeom prst="rect">
            <a:avLst/>
          </a:prstGeom>
        </p:spPr>
        <p:txBody>
          <a:bodyPr wrap="square">
            <a:spAutoFit/>
          </a:bodyPr>
          <a:lstStyle/>
          <a:p>
            <a:pPr algn="ctr"/>
            <a:r>
              <a:rPr lang="pt-BR" sz="3200" dirty="0"/>
              <a:t>Aula 4 – Combinação dos movimentos (</a:t>
            </a:r>
            <a:r>
              <a:rPr lang="pt-BR" sz="3200" dirty="0" smtClean="0"/>
              <a:t>cont.)</a:t>
            </a:r>
            <a:endParaRPr lang="pt-BR" sz="3200" dirty="0"/>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1"/>
          <p:cNvSpPr/>
          <p:nvPr/>
        </p:nvSpPr>
        <p:spPr>
          <a:xfrm>
            <a:off x="1076371" y="5853118"/>
            <a:ext cx="7272808" cy="923330"/>
          </a:xfrm>
          <a:prstGeom prst="rect">
            <a:avLst/>
          </a:prstGeom>
        </p:spPr>
        <p:txBody>
          <a:bodyPr wrap="square">
            <a:spAutoFit/>
          </a:bodyPr>
          <a:lstStyle/>
          <a:p>
            <a:pPr algn="ctr"/>
            <a:r>
              <a:rPr lang="pt-BR" dirty="0"/>
              <a:t>Determinação geométrica da relação entre a altura, a velocidade na origem</a:t>
            </a:r>
          </a:p>
          <a:p>
            <a:pPr algn="ctr"/>
            <a:r>
              <a:rPr lang="pt-BR" dirty="0"/>
              <a:t>de coordenadas e a aceleração. Observe que o segmento associado à velocidade é </a:t>
            </a:r>
            <a:r>
              <a:rPr lang="pt-BR" dirty="0" smtClean="0"/>
              <a:t>o dobro </a:t>
            </a:r>
            <a:r>
              <a:rPr lang="pt-BR" dirty="0"/>
              <a:t>do segmento associado à média geométrica.</a:t>
            </a:r>
          </a:p>
        </p:txBody>
      </p:sp>
    </p:spTree>
    <p:extLst>
      <p:ext uri="{BB962C8B-B14F-4D97-AF65-F5344CB8AC3E}">
        <p14:creationId xmlns:p14="http://schemas.microsoft.com/office/powerpoint/2010/main" val="3047742007"/>
      </p:ext>
    </p:extLst>
  </p:cSld>
  <p:clrMapOvr>
    <a:masterClrMapping/>
  </p:clrMapOvr>
  <p:timing>
    <p:tnLst>
      <p:par>
        <p:cTn id="1" dur="indefinite" restart="never" nodeType="tmRoot"/>
      </p:par>
    </p:tnLst>
  </p:timing>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Espaço Reservado para Conteúdo 9"/>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8729" y="1600200"/>
            <a:ext cx="8186541" cy="4525963"/>
          </a:xfrm>
        </p:spPr>
      </p:pic>
      <p:sp>
        <p:nvSpPr>
          <p:cNvPr id="4" name="Retângulo 3"/>
          <p:cNvSpPr/>
          <p:nvPr/>
        </p:nvSpPr>
        <p:spPr>
          <a:xfrm>
            <a:off x="467544" y="404664"/>
            <a:ext cx="8280920" cy="584775"/>
          </a:xfrm>
          <a:prstGeom prst="rect">
            <a:avLst/>
          </a:prstGeom>
        </p:spPr>
        <p:txBody>
          <a:bodyPr wrap="square">
            <a:spAutoFit/>
          </a:bodyPr>
          <a:lstStyle/>
          <a:p>
            <a:pPr algn="ctr"/>
            <a:r>
              <a:rPr lang="pt-BR" sz="3200" dirty="0"/>
              <a:t>Aula 4 – Combinação dos movimentos (</a:t>
            </a:r>
            <a:r>
              <a:rPr lang="pt-BR" sz="3200" dirty="0" smtClean="0"/>
              <a:t>cont.)</a:t>
            </a:r>
            <a:endParaRPr lang="pt-BR" sz="3200" dirty="0"/>
          </a:p>
        </p:txBody>
      </p:sp>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p:cNvSpPr/>
          <p:nvPr/>
        </p:nvSpPr>
        <p:spPr>
          <a:xfrm>
            <a:off x="1115616" y="6100842"/>
            <a:ext cx="7200800" cy="646331"/>
          </a:xfrm>
          <a:prstGeom prst="rect">
            <a:avLst/>
          </a:prstGeom>
        </p:spPr>
        <p:txBody>
          <a:bodyPr wrap="square">
            <a:spAutoFit/>
          </a:bodyPr>
          <a:lstStyle/>
          <a:p>
            <a:pPr algn="ctr"/>
            <a:r>
              <a:rPr lang="pt-BR" dirty="0"/>
              <a:t>Vamos agora combinar este MRUV com um MRU na horizontal animado desta </a:t>
            </a:r>
            <a:r>
              <a:rPr lang="pt-BR" dirty="0" smtClean="0"/>
              <a:t>mesma velocidade</a:t>
            </a:r>
            <a:r>
              <a:rPr lang="pt-BR" dirty="0"/>
              <a:t>.</a:t>
            </a:r>
          </a:p>
        </p:txBody>
      </p:sp>
    </p:spTree>
    <p:extLst>
      <p:ext uri="{BB962C8B-B14F-4D97-AF65-F5344CB8AC3E}">
        <p14:creationId xmlns:p14="http://schemas.microsoft.com/office/powerpoint/2010/main" val="1573677550"/>
      </p:ext>
    </p:extLst>
  </p:cSld>
  <p:clrMapOvr>
    <a:masterClrMapping/>
  </p:clrMapOvr>
  <p:timing>
    <p:tnLst>
      <p:par>
        <p:cTn id="1" dur="indefinite" restart="never" nodeType="tmRoot"/>
      </p:par>
    </p:tnLst>
  </p:timing>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8729" y="1600200"/>
            <a:ext cx="8186541" cy="4525963"/>
          </a:xfrm>
        </p:spPr>
      </p:pic>
      <p:sp>
        <p:nvSpPr>
          <p:cNvPr id="5" name="Retângulo 4"/>
          <p:cNvSpPr/>
          <p:nvPr/>
        </p:nvSpPr>
        <p:spPr>
          <a:xfrm>
            <a:off x="467544" y="404664"/>
            <a:ext cx="8280920" cy="584775"/>
          </a:xfrm>
          <a:prstGeom prst="rect">
            <a:avLst/>
          </a:prstGeom>
        </p:spPr>
        <p:txBody>
          <a:bodyPr wrap="square">
            <a:spAutoFit/>
          </a:bodyPr>
          <a:lstStyle/>
          <a:p>
            <a:pPr algn="ctr"/>
            <a:r>
              <a:rPr lang="pt-BR" sz="3200" dirty="0"/>
              <a:t>Aula 4 – Combinação dos movimentos (</a:t>
            </a:r>
            <a:r>
              <a:rPr lang="pt-BR" sz="3200" dirty="0" smtClean="0"/>
              <a:t>cont.)</a:t>
            </a:r>
            <a:endParaRPr lang="pt-BR" sz="3200" dirty="0"/>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1115616" y="6100842"/>
            <a:ext cx="7200800" cy="646331"/>
          </a:xfrm>
          <a:prstGeom prst="rect">
            <a:avLst/>
          </a:prstGeom>
        </p:spPr>
        <p:txBody>
          <a:bodyPr wrap="square">
            <a:spAutoFit/>
          </a:bodyPr>
          <a:lstStyle/>
          <a:p>
            <a:pPr algn="ctr"/>
            <a:r>
              <a:rPr lang="pt-BR" dirty="0"/>
              <a:t>Representação do MRU na direção horizontal com o início coincidente</a:t>
            </a:r>
          </a:p>
          <a:p>
            <a:pPr algn="ctr"/>
            <a:r>
              <a:rPr lang="pt-BR" dirty="0"/>
              <a:t>com o do MRUV construído previamente.</a:t>
            </a:r>
          </a:p>
        </p:txBody>
      </p:sp>
    </p:spTree>
    <p:extLst>
      <p:ext uri="{BB962C8B-B14F-4D97-AF65-F5344CB8AC3E}">
        <p14:creationId xmlns:p14="http://schemas.microsoft.com/office/powerpoint/2010/main" val="16221294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4000">
              <a:srgbClr val="5E9EFF"/>
            </a:gs>
            <a:gs pos="11000">
              <a:srgbClr val="85C2FF"/>
            </a:gs>
            <a:gs pos="86000">
              <a:srgbClr val="C4D6EB"/>
            </a:gs>
            <a:gs pos="23000">
              <a:srgbClr val="FFEBFA"/>
            </a:gs>
          </a:gsLst>
          <a:lin ang="5400000" scaled="0"/>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Aula 1</a:t>
            </a:r>
            <a:endParaRPr lang="pt-BR" dirty="0"/>
          </a:p>
        </p:txBody>
      </p:sp>
      <p:sp>
        <p:nvSpPr>
          <p:cNvPr id="3" name="Espaço Reservado para Conteúdo 2"/>
          <p:cNvSpPr>
            <a:spLocks noGrp="1"/>
          </p:cNvSpPr>
          <p:nvPr>
            <p:ph idx="1"/>
          </p:nvPr>
        </p:nvSpPr>
        <p:spPr/>
        <p:txBody>
          <a:bodyPr>
            <a:normAutofit fontScale="55000" lnSpcReduction="20000"/>
          </a:bodyPr>
          <a:lstStyle/>
          <a:p>
            <a:pPr marL="0" indent="0">
              <a:buNone/>
            </a:pPr>
            <a:r>
              <a:rPr lang="pt-BR" sz="3300" dirty="0"/>
              <a:t> </a:t>
            </a:r>
            <a:r>
              <a:rPr lang="pt-BR" sz="3300" dirty="0" smtClean="0"/>
              <a:t>Definições:</a:t>
            </a:r>
          </a:p>
          <a:p>
            <a:pPr marL="0" indent="0">
              <a:buNone/>
            </a:pPr>
            <a:endParaRPr lang="pt-BR" sz="3300" dirty="0"/>
          </a:p>
          <a:p>
            <a:r>
              <a:rPr lang="pt-BR" sz="3300" dirty="0"/>
              <a:t>1. Um ponto é aquilo de que nada é parte.</a:t>
            </a:r>
          </a:p>
          <a:p>
            <a:r>
              <a:rPr lang="pt-BR" sz="3300" dirty="0"/>
              <a:t>2. E linha é comprimento sem largura.</a:t>
            </a:r>
          </a:p>
          <a:p>
            <a:r>
              <a:rPr lang="pt-BR" sz="3300" dirty="0"/>
              <a:t>3. E linha reta é a que está posta por igual com os pontos sobre si mesma.</a:t>
            </a:r>
          </a:p>
          <a:p>
            <a:r>
              <a:rPr lang="pt-BR" sz="3300" dirty="0"/>
              <a:t>6. E superfície é aquilo que tem somente comprimento e largura.</a:t>
            </a:r>
          </a:p>
          <a:p>
            <a:r>
              <a:rPr lang="pt-BR" sz="3300" dirty="0"/>
              <a:t>7. Superfície plana é a que está posta por igual com as retas sobre si mesma.</a:t>
            </a:r>
          </a:p>
          <a:p>
            <a:r>
              <a:rPr lang="pt-BR" sz="3300" dirty="0"/>
              <a:t>8. E ângulo plano é a inclinação, entre elas, de duas linhas no plano, que se tocam e não estão postas sobre uma reta.</a:t>
            </a:r>
          </a:p>
          <a:p>
            <a:r>
              <a:rPr lang="pt-BR" sz="3300" dirty="0"/>
              <a:t>15. Círculo é uma figura plana contida por uma linha </a:t>
            </a:r>
            <a:r>
              <a:rPr lang="pt-BR" sz="3300" dirty="0" smtClean="0"/>
              <a:t>(que </a:t>
            </a:r>
            <a:r>
              <a:rPr lang="pt-BR" sz="3300" dirty="0"/>
              <a:t>é chamada </a:t>
            </a:r>
            <a:r>
              <a:rPr lang="pt-BR" sz="3300" dirty="0" smtClean="0"/>
              <a:t>circunferência),</a:t>
            </a:r>
            <a:endParaRPr lang="pt-BR" sz="3300" dirty="0"/>
          </a:p>
          <a:p>
            <a:r>
              <a:rPr lang="pt-BR" sz="3300" dirty="0"/>
              <a:t>em relação à qual todas as retas que se encontram </a:t>
            </a:r>
            <a:r>
              <a:rPr lang="pt-BR" sz="3300" dirty="0" smtClean="0"/>
              <a:t>(até </a:t>
            </a:r>
            <a:r>
              <a:rPr lang="pt-BR" sz="3300" dirty="0"/>
              <a:t>a circunferência do </a:t>
            </a:r>
            <a:r>
              <a:rPr lang="pt-BR" sz="3300" dirty="0" smtClean="0"/>
              <a:t>círculo), </a:t>
            </a:r>
            <a:r>
              <a:rPr lang="pt-BR" sz="3300" dirty="0"/>
              <a:t>a partir de um ponto dos postos no interior da figura, são iguais entre si.</a:t>
            </a:r>
          </a:p>
          <a:p>
            <a:r>
              <a:rPr lang="pt-BR" sz="3300" dirty="0"/>
              <a:t>17. E diâmetro do círculo é alguma reta traçada através do centro, e terminando, em cada um dos lados, pela circunferência do círculo e que corta o círculo em dois.</a:t>
            </a:r>
          </a:p>
          <a:p>
            <a:endParaRPr lang="pt-BR" dirty="0"/>
          </a:p>
        </p:txBody>
      </p:sp>
      <p:sp>
        <p:nvSpPr>
          <p:cNvPr id="5" name="Seta entalhada para a direita 4">
            <a:hlinkClick r:id="rId2"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62418919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CaixaDeTexto 4"/>
          <p:cNvSpPr txBox="1"/>
          <p:nvPr/>
        </p:nvSpPr>
        <p:spPr>
          <a:xfrm>
            <a:off x="424529" y="5805264"/>
            <a:ext cx="8756271" cy="369332"/>
          </a:xfrm>
          <a:prstGeom prst="rect">
            <a:avLst/>
          </a:prstGeom>
          <a:noFill/>
        </p:spPr>
        <p:txBody>
          <a:bodyPr wrap="square" rtlCol="0">
            <a:spAutoFit/>
          </a:bodyPr>
          <a:lstStyle/>
          <a:p>
            <a:pPr algn="ctr"/>
            <a:r>
              <a:rPr lang="pt-BR" dirty="0"/>
              <a:t>Traçamos </a:t>
            </a:r>
            <a:r>
              <a:rPr lang="pt-BR" dirty="0" smtClean="0"/>
              <a:t>uma reta </a:t>
            </a:r>
            <a:r>
              <a:rPr lang="pt-BR" dirty="0"/>
              <a:t>que divide o diâmetro em duas partes iguais.</a:t>
            </a:r>
          </a:p>
        </p:txBody>
      </p:sp>
      <p:sp>
        <p:nvSpPr>
          <p:cNvPr id="6" name="Seta entalhada para a direita 5">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798867068"/>
      </p:ext>
    </p:extLst>
  </p:cSld>
  <p:clrMapOvr>
    <a:masterClrMapping/>
  </p:clrMapOvr>
  <p:timing>
    <p:tnLst>
      <p:par>
        <p:cTn id="1" dur="indefinite" restart="never" nodeType="tmRoot"/>
      </p:par>
    </p:tnLst>
  </p:timing>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8729" y="1600200"/>
            <a:ext cx="8186541" cy="4525963"/>
          </a:xfrm>
        </p:spPr>
      </p:pic>
      <p:sp>
        <p:nvSpPr>
          <p:cNvPr id="5" name="Retângulo 4"/>
          <p:cNvSpPr/>
          <p:nvPr/>
        </p:nvSpPr>
        <p:spPr>
          <a:xfrm>
            <a:off x="467544" y="404664"/>
            <a:ext cx="8280920" cy="584775"/>
          </a:xfrm>
          <a:prstGeom prst="rect">
            <a:avLst/>
          </a:prstGeom>
        </p:spPr>
        <p:txBody>
          <a:bodyPr wrap="square">
            <a:spAutoFit/>
          </a:bodyPr>
          <a:lstStyle/>
          <a:p>
            <a:pPr algn="ctr"/>
            <a:r>
              <a:rPr lang="pt-BR" sz="3200" dirty="0"/>
              <a:t>Aula 4 – Combinação dos movimentos (</a:t>
            </a:r>
            <a:r>
              <a:rPr lang="pt-BR" sz="3200" dirty="0" smtClean="0"/>
              <a:t>cont.)</a:t>
            </a:r>
            <a:endParaRPr lang="pt-BR" sz="3200" dirty="0"/>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1115616" y="6100842"/>
            <a:ext cx="7200800" cy="369332"/>
          </a:xfrm>
          <a:prstGeom prst="rect">
            <a:avLst/>
          </a:prstGeom>
        </p:spPr>
        <p:txBody>
          <a:bodyPr wrap="square">
            <a:spAutoFit/>
          </a:bodyPr>
          <a:lstStyle/>
          <a:p>
            <a:pPr algn="ctr"/>
            <a:r>
              <a:rPr lang="pt-BR" dirty="0"/>
              <a:t>Composição dos dois movimentos perpendiculares.</a:t>
            </a:r>
          </a:p>
        </p:txBody>
      </p:sp>
    </p:spTree>
    <p:extLst>
      <p:ext uri="{BB962C8B-B14F-4D97-AF65-F5344CB8AC3E}">
        <p14:creationId xmlns:p14="http://schemas.microsoft.com/office/powerpoint/2010/main" val="2424368081"/>
      </p:ext>
    </p:extLst>
  </p:cSld>
  <p:clrMapOvr>
    <a:masterClrMapping/>
  </p:clrMapOvr>
  <p:timing>
    <p:tnLst>
      <p:par>
        <p:cTn id="1" dur="indefinite" restart="never" nodeType="tmRoot"/>
      </p:par>
    </p:tnLst>
  </p:timing>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8729" y="1600200"/>
            <a:ext cx="8186541" cy="4525963"/>
          </a:xfrm>
        </p:spPr>
      </p:pic>
      <p:sp>
        <p:nvSpPr>
          <p:cNvPr id="5" name="Retângulo 4"/>
          <p:cNvSpPr/>
          <p:nvPr/>
        </p:nvSpPr>
        <p:spPr>
          <a:xfrm>
            <a:off x="467544" y="404664"/>
            <a:ext cx="8280920" cy="584775"/>
          </a:xfrm>
          <a:prstGeom prst="rect">
            <a:avLst/>
          </a:prstGeom>
        </p:spPr>
        <p:txBody>
          <a:bodyPr wrap="square">
            <a:spAutoFit/>
          </a:bodyPr>
          <a:lstStyle/>
          <a:p>
            <a:pPr algn="ctr"/>
            <a:r>
              <a:rPr lang="pt-BR" sz="3200" dirty="0"/>
              <a:t>Aula 4 – Combinação dos movimentos (</a:t>
            </a:r>
            <a:r>
              <a:rPr lang="pt-BR" sz="3200" dirty="0" smtClean="0"/>
              <a:t>cont.)</a:t>
            </a:r>
            <a:endParaRPr lang="pt-BR" sz="3200" dirty="0"/>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1115616" y="6100842"/>
            <a:ext cx="7200800" cy="369332"/>
          </a:xfrm>
          <a:prstGeom prst="rect">
            <a:avLst/>
          </a:prstGeom>
        </p:spPr>
        <p:txBody>
          <a:bodyPr wrap="square">
            <a:spAutoFit/>
          </a:bodyPr>
          <a:lstStyle/>
          <a:p>
            <a:pPr algn="ctr"/>
            <a:r>
              <a:rPr lang="pt-BR" dirty="0"/>
              <a:t>Representação da primeira posição do </a:t>
            </a:r>
            <a:r>
              <a:rPr lang="pt-BR" dirty="0" smtClean="0"/>
              <a:t>esquadro.</a:t>
            </a:r>
            <a:endParaRPr lang="pt-BR" dirty="0"/>
          </a:p>
        </p:txBody>
      </p:sp>
    </p:spTree>
    <p:extLst>
      <p:ext uri="{BB962C8B-B14F-4D97-AF65-F5344CB8AC3E}">
        <p14:creationId xmlns:p14="http://schemas.microsoft.com/office/powerpoint/2010/main" val="671227824"/>
      </p:ext>
    </p:extLst>
  </p:cSld>
  <p:clrMapOvr>
    <a:masterClrMapping/>
  </p:clrMapOvr>
  <p:timing>
    <p:tnLst>
      <p:par>
        <p:cTn id="1" dur="indefinite" restart="never" nodeType="tmRoot"/>
      </p:par>
    </p:tnLst>
  </p:timing>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8729" y="1600200"/>
            <a:ext cx="8186541" cy="4525963"/>
          </a:xfrm>
        </p:spPr>
      </p:pic>
      <p:sp>
        <p:nvSpPr>
          <p:cNvPr id="5" name="Retângulo 4"/>
          <p:cNvSpPr/>
          <p:nvPr/>
        </p:nvSpPr>
        <p:spPr>
          <a:xfrm>
            <a:off x="467544" y="404664"/>
            <a:ext cx="8280920" cy="584775"/>
          </a:xfrm>
          <a:prstGeom prst="rect">
            <a:avLst/>
          </a:prstGeom>
        </p:spPr>
        <p:txBody>
          <a:bodyPr wrap="square">
            <a:spAutoFit/>
          </a:bodyPr>
          <a:lstStyle/>
          <a:p>
            <a:pPr algn="ctr"/>
            <a:r>
              <a:rPr lang="pt-BR" sz="3200" dirty="0"/>
              <a:t>Aula 4 – Combinação dos movimentos (</a:t>
            </a:r>
            <a:r>
              <a:rPr lang="pt-BR" sz="3200" dirty="0" smtClean="0"/>
              <a:t>cont.)</a:t>
            </a:r>
            <a:endParaRPr lang="pt-BR" sz="3200" dirty="0"/>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51959856"/>
      </p:ext>
    </p:extLst>
  </p:cSld>
  <p:clrMapOvr>
    <a:masterClrMapping/>
  </p:clrMapOvr>
  <p:timing>
    <p:tnLst>
      <p:par>
        <p:cTn id="1" dur="indefinite" restart="never" nodeType="tmRoot"/>
      </p:par>
    </p:tnLst>
  </p:timing>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8729" y="1600200"/>
            <a:ext cx="8186541" cy="4525963"/>
          </a:xfrm>
        </p:spPr>
      </p:pic>
      <p:sp>
        <p:nvSpPr>
          <p:cNvPr id="5" name="Retângulo 4"/>
          <p:cNvSpPr/>
          <p:nvPr/>
        </p:nvSpPr>
        <p:spPr>
          <a:xfrm>
            <a:off x="467544" y="404664"/>
            <a:ext cx="8280920" cy="584775"/>
          </a:xfrm>
          <a:prstGeom prst="rect">
            <a:avLst/>
          </a:prstGeom>
        </p:spPr>
        <p:txBody>
          <a:bodyPr wrap="square">
            <a:spAutoFit/>
          </a:bodyPr>
          <a:lstStyle/>
          <a:p>
            <a:pPr algn="ctr"/>
            <a:r>
              <a:rPr lang="pt-BR" sz="3200" dirty="0"/>
              <a:t>Aula 4 – Combinação dos movimentos (</a:t>
            </a:r>
            <a:r>
              <a:rPr lang="pt-BR" sz="3200" dirty="0" smtClean="0"/>
              <a:t>cont.)</a:t>
            </a:r>
            <a:endParaRPr lang="pt-BR" sz="3200" dirty="0"/>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588977784"/>
      </p:ext>
    </p:extLst>
  </p:cSld>
  <p:clrMapOvr>
    <a:masterClrMapping/>
  </p:clrMapOvr>
  <p:timing>
    <p:tnLst>
      <p:par>
        <p:cTn id="1" dur="indefinite" restart="never" nodeType="tmRoot"/>
      </p:par>
    </p:tnLst>
  </p:timing>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8729" y="1600200"/>
            <a:ext cx="8186541" cy="4525963"/>
          </a:xfrm>
        </p:spPr>
      </p:pic>
      <p:sp>
        <p:nvSpPr>
          <p:cNvPr id="5" name="Retângulo 4"/>
          <p:cNvSpPr/>
          <p:nvPr/>
        </p:nvSpPr>
        <p:spPr>
          <a:xfrm>
            <a:off x="467544" y="404664"/>
            <a:ext cx="8280920" cy="584775"/>
          </a:xfrm>
          <a:prstGeom prst="rect">
            <a:avLst/>
          </a:prstGeom>
        </p:spPr>
        <p:txBody>
          <a:bodyPr wrap="square">
            <a:spAutoFit/>
          </a:bodyPr>
          <a:lstStyle/>
          <a:p>
            <a:pPr algn="ctr"/>
            <a:r>
              <a:rPr lang="pt-BR" sz="3200" dirty="0"/>
              <a:t>Aula 4 – Combinação dos movimentos (</a:t>
            </a:r>
            <a:r>
              <a:rPr lang="pt-BR" sz="3200" dirty="0" smtClean="0"/>
              <a:t>cont.)</a:t>
            </a:r>
            <a:endParaRPr lang="pt-BR" sz="3200" dirty="0"/>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132185657"/>
      </p:ext>
    </p:extLst>
  </p:cSld>
  <p:clrMapOvr>
    <a:masterClrMapping/>
  </p:clrMapOvr>
  <p:timing>
    <p:tnLst>
      <p:par>
        <p:cTn id="1" dur="indefinite" restart="never" nodeType="tmRoot"/>
      </p:par>
    </p:tnLst>
  </p:timing>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8729" y="1600200"/>
            <a:ext cx="8186541" cy="4525963"/>
          </a:xfrm>
        </p:spPr>
      </p:pic>
      <p:sp>
        <p:nvSpPr>
          <p:cNvPr id="5" name="Retângulo 4"/>
          <p:cNvSpPr/>
          <p:nvPr/>
        </p:nvSpPr>
        <p:spPr>
          <a:xfrm>
            <a:off x="467544" y="404664"/>
            <a:ext cx="8280920" cy="584775"/>
          </a:xfrm>
          <a:prstGeom prst="rect">
            <a:avLst/>
          </a:prstGeom>
        </p:spPr>
        <p:txBody>
          <a:bodyPr wrap="square">
            <a:spAutoFit/>
          </a:bodyPr>
          <a:lstStyle/>
          <a:p>
            <a:pPr algn="ctr"/>
            <a:r>
              <a:rPr lang="pt-BR" sz="3200" dirty="0"/>
              <a:t>Aula 4 – Combinação dos movimentos (</a:t>
            </a:r>
            <a:r>
              <a:rPr lang="pt-BR" sz="3200" dirty="0" smtClean="0"/>
              <a:t>cont.)</a:t>
            </a:r>
            <a:endParaRPr lang="pt-BR" sz="3200" dirty="0"/>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1115616" y="6100842"/>
            <a:ext cx="7200800" cy="646331"/>
          </a:xfrm>
          <a:prstGeom prst="rect">
            <a:avLst/>
          </a:prstGeom>
        </p:spPr>
        <p:txBody>
          <a:bodyPr wrap="square">
            <a:spAutoFit/>
          </a:bodyPr>
          <a:lstStyle/>
          <a:p>
            <a:pPr algn="ctr"/>
            <a:r>
              <a:rPr lang="pt-BR" dirty="0"/>
              <a:t>Construção da curva que contém todos pontos associados as combinações</a:t>
            </a:r>
          </a:p>
          <a:p>
            <a:pPr algn="ctr"/>
            <a:r>
              <a:rPr lang="pt-BR" dirty="0"/>
              <a:t>do MRU na direção horizontal e do MRUV na direção vertical.</a:t>
            </a:r>
          </a:p>
        </p:txBody>
      </p:sp>
    </p:spTree>
    <p:extLst>
      <p:ext uri="{BB962C8B-B14F-4D97-AF65-F5344CB8AC3E}">
        <p14:creationId xmlns:p14="http://schemas.microsoft.com/office/powerpoint/2010/main" val="2412891920"/>
      </p:ext>
    </p:extLst>
  </p:cSld>
  <p:clrMapOvr>
    <a:masterClrMapping/>
  </p:clrMapOvr>
  <p:timing>
    <p:tnLst>
      <p:par>
        <p:cTn id="1" dur="indefinite" restart="never" nodeType="tmRoot"/>
      </p:par>
    </p:tnLst>
  </p:timing>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8729" y="1600200"/>
            <a:ext cx="8186541" cy="4525963"/>
          </a:xfrm>
        </p:spPr>
      </p:pic>
      <p:sp>
        <p:nvSpPr>
          <p:cNvPr id="5" name="Retângulo 4"/>
          <p:cNvSpPr/>
          <p:nvPr/>
        </p:nvSpPr>
        <p:spPr>
          <a:xfrm>
            <a:off x="467544" y="404664"/>
            <a:ext cx="8280920" cy="584775"/>
          </a:xfrm>
          <a:prstGeom prst="rect">
            <a:avLst/>
          </a:prstGeom>
        </p:spPr>
        <p:txBody>
          <a:bodyPr wrap="square">
            <a:spAutoFit/>
          </a:bodyPr>
          <a:lstStyle/>
          <a:p>
            <a:pPr algn="ctr"/>
            <a:r>
              <a:rPr lang="pt-BR" sz="3200" dirty="0"/>
              <a:t>Aula 4 – Combinação dos movimentos (</a:t>
            </a:r>
            <a:r>
              <a:rPr lang="pt-BR" sz="3200" dirty="0" smtClean="0"/>
              <a:t>cont.)</a:t>
            </a:r>
            <a:endParaRPr lang="pt-BR" sz="3200" dirty="0"/>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1115616" y="6100842"/>
            <a:ext cx="7200800" cy="369332"/>
          </a:xfrm>
          <a:prstGeom prst="rect">
            <a:avLst/>
          </a:prstGeom>
        </p:spPr>
        <p:txBody>
          <a:bodyPr wrap="square">
            <a:spAutoFit/>
          </a:bodyPr>
          <a:lstStyle/>
          <a:p>
            <a:pPr algn="ctr"/>
            <a:r>
              <a:rPr lang="pt-BR" dirty="0"/>
              <a:t>Representação do MRU com sentido oposto em relação ao primeiro.</a:t>
            </a:r>
          </a:p>
        </p:txBody>
      </p:sp>
    </p:spTree>
    <p:extLst>
      <p:ext uri="{BB962C8B-B14F-4D97-AF65-F5344CB8AC3E}">
        <p14:creationId xmlns:p14="http://schemas.microsoft.com/office/powerpoint/2010/main" val="1171498998"/>
      </p:ext>
    </p:extLst>
  </p:cSld>
  <p:clrMapOvr>
    <a:masterClrMapping/>
  </p:clrMapOvr>
  <p:timing>
    <p:tnLst>
      <p:par>
        <p:cTn id="1" dur="indefinite" restart="never" nodeType="tmRoot"/>
      </p:par>
    </p:tnLst>
  </p:timing>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8729" y="1600200"/>
            <a:ext cx="8186541" cy="4525963"/>
          </a:xfrm>
        </p:spPr>
      </p:pic>
      <p:sp>
        <p:nvSpPr>
          <p:cNvPr id="5" name="Retângulo 4"/>
          <p:cNvSpPr/>
          <p:nvPr/>
        </p:nvSpPr>
        <p:spPr>
          <a:xfrm>
            <a:off x="467544" y="404664"/>
            <a:ext cx="8280920" cy="584775"/>
          </a:xfrm>
          <a:prstGeom prst="rect">
            <a:avLst/>
          </a:prstGeom>
        </p:spPr>
        <p:txBody>
          <a:bodyPr wrap="square">
            <a:spAutoFit/>
          </a:bodyPr>
          <a:lstStyle/>
          <a:p>
            <a:pPr algn="ctr"/>
            <a:r>
              <a:rPr lang="pt-BR" sz="3200" dirty="0"/>
              <a:t>Aula 4 – Combinação dos movimentos (</a:t>
            </a:r>
            <a:r>
              <a:rPr lang="pt-BR" sz="3200" dirty="0" smtClean="0"/>
              <a:t>cont.)</a:t>
            </a:r>
            <a:endParaRPr lang="pt-BR" sz="3200" dirty="0"/>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516976005"/>
      </p:ext>
    </p:extLst>
  </p:cSld>
  <p:clrMapOvr>
    <a:masterClrMapping/>
  </p:clrMapOvr>
  <p:timing>
    <p:tnLst>
      <p:par>
        <p:cTn id="1" dur="indefinite" restart="never" nodeType="tmRoot"/>
      </p:par>
    </p:tnLst>
  </p:timing>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8729" y="1600200"/>
            <a:ext cx="8186541" cy="4525963"/>
          </a:xfrm>
        </p:spPr>
      </p:pic>
      <p:sp>
        <p:nvSpPr>
          <p:cNvPr id="5" name="Retângulo 4"/>
          <p:cNvSpPr/>
          <p:nvPr/>
        </p:nvSpPr>
        <p:spPr>
          <a:xfrm>
            <a:off x="467544" y="404664"/>
            <a:ext cx="8280920" cy="584775"/>
          </a:xfrm>
          <a:prstGeom prst="rect">
            <a:avLst/>
          </a:prstGeom>
        </p:spPr>
        <p:txBody>
          <a:bodyPr wrap="square">
            <a:spAutoFit/>
          </a:bodyPr>
          <a:lstStyle/>
          <a:p>
            <a:pPr algn="ctr"/>
            <a:r>
              <a:rPr lang="pt-BR" sz="3200" dirty="0"/>
              <a:t>Aula 4 – Combinação dos movimentos (</a:t>
            </a:r>
            <a:r>
              <a:rPr lang="pt-BR" sz="3200" dirty="0" smtClean="0"/>
              <a:t>cont.)</a:t>
            </a:r>
            <a:endParaRPr lang="pt-BR" sz="3200" dirty="0"/>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672155041"/>
      </p:ext>
    </p:extLst>
  </p:cSld>
  <p:clrMapOvr>
    <a:masterClrMapping/>
  </p:clrMapOvr>
  <p:timing>
    <p:tnLst>
      <p:par>
        <p:cTn id="1" dur="indefinite" restart="never" nodeType="tmRoot"/>
      </p:par>
    </p:tnLst>
  </p:timing>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8729" y="1600200"/>
            <a:ext cx="8186541" cy="4525963"/>
          </a:xfrm>
        </p:spPr>
      </p:pic>
      <p:sp>
        <p:nvSpPr>
          <p:cNvPr id="5" name="Retângulo 4"/>
          <p:cNvSpPr/>
          <p:nvPr/>
        </p:nvSpPr>
        <p:spPr>
          <a:xfrm>
            <a:off x="467544" y="404664"/>
            <a:ext cx="8280920" cy="584775"/>
          </a:xfrm>
          <a:prstGeom prst="rect">
            <a:avLst/>
          </a:prstGeom>
        </p:spPr>
        <p:txBody>
          <a:bodyPr wrap="square">
            <a:spAutoFit/>
          </a:bodyPr>
          <a:lstStyle/>
          <a:p>
            <a:pPr algn="ctr"/>
            <a:r>
              <a:rPr lang="pt-BR" sz="3200" dirty="0"/>
              <a:t>Aula 4 – Combinação dos movimentos (</a:t>
            </a:r>
            <a:r>
              <a:rPr lang="pt-BR" sz="3200" dirty="0" smtClean="0"/>
              <a:t>cont.)</a:t>
            </a:r>
            <a:endParaRPr lang="pt-BR" sz="3200" dirty="0"/>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08417220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398448298"/>
      </p:ext>
    </p:extLst>
  </p:cSld>
  <p:clrMapOvr>
    <a:masterClrMapping/>
  </p:clrMapOvr>
  <p:timing>
    <p:tnLst>
      <p:par>
        <p:cTn id="1" dur="indefinite" restart="never" nodeType="tmRoot"/>
      </p:par>
    </p:tnLst>
  </p:timing>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8729" y="1600200"/>
            <a:ext cx="8186541" cy="4525963"/>
          </a:xfrm>
        </p:spPr>
      </p:pic>
      <p:sp>
        <p:nvSpPr>
          <p:cNvPr id="5" name="Retângulo 4"/>
          <p:cNvSpPr/>
          <p:nvPr/>
        </p:nvSpPr>
        <p:spPr>
          <a:xfrm>
            <a:off x="467544" y="404664"/>
            <a:ext cx="8280920" cy="584775"/>
          </a:xfrm>
          <a:prstGeom prst="rect">
            <a:avLst/>
          </a:prstGeom>
        </p:spPr>
        <p:txBody>
          <a:bodyPr wrap="square">
            <a:spAutoFit/>
          </a:bodyPr>
          <a:lstStyle/>
          <a:p>
            <a:pPr algn="ctr"/>
            <a:r>
              <a:rPr lang="pt-BR" sz="3200" dirty="0"/>
              <a:t>Aula 4 – Combinação dos movimentos (</a:t>
            </a:r>
            <a:r>
              <a:rPr lang="pt-BR" sz="3200" dirty="0" smtClean="0"/>
              <a:t>cont.)</a:t>
            </a:r>
            <a:endParaRPr lang="pt-BR" sz="3200" dirty="0"/>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1115616" y="6100842"/>
            <a:ext cx="7200800" cy="923330"/>
          </a:xfrm>
          <a:prstGeom prst="rect">
            <a:avLst/>
          </a:prstGeom>
        </p:spPr>
        <p:txBody>
          <a:bodyPr wrap="square">
            <a:spAutoFit/>
          </a:bodyPr>
          <a:lstStyle/>
          <a:p>
            <a:pPr algn="ctr"/>
            <a:r>
              <a:rPr lang="pt-BR" dirty="0"/>
              <a:t>Representação da curva que indica geometricamente a composição dos</a:t>
            </a:r>
          </a:p>
          <a:p>
            <a:pPr algn="ctr"/>
            <a:r>
              <a:rPr lang="pt-BR" dirty="0"/>
              <a:t>movimentos perpendiculares.</a:t>
            </a:r>
          </a:p>
          <a:p>
            <a:pPr algn="ctr"/>
            <a:r>
              <a:rPr lang="pt-BR" dirty="0" smtClean="0"/>
              <a:t>.</a:t>
            </a:r>
            <a:endParaRPr lang="pt-BR" dirty="0"/>
          </a:p>
        </p:txBody>
      </p:sp>
    </p:spTree>
    <p:extLst>
      <p:ext uri="{BB962C8B-B14F-4D97-AF65-F5344CB8AC3E}">
        <p14:creationId xmlns:p14="http://schemas.microsoft.com/office/powerpoint/2010/main" val="1106955455"/>
      </p:ext>
    </p:extLst>
  </p:cSld>
  <p:clrMapOvr>
    <a:masterClrMapping/>
  </p:clrMapOvr>
  <p:timing>
    <p:tnLst>
      <p:par>
        <p:cTn id="1" dur="indefinite" restart="never" nodeType="tmRoot"/>
      </p:par>
    </p:tnLst>
  </p:timing>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8729" y="1600200"/>
            <a:ext cx="8186541" cy="4525963"/>
          </a:xfrm>
        </p:spPr>
      </p:pic>
      <p:sp>
        <p:nvSpPr>
          <p:cNvPr id="5" name="Retângulo 4"/>
          <p:cNvSpPr/>
          <p:nvPr/>
        </p:nvSpPr>
        <p:spPr>
          <a:xfrm>
            <a:off x="467544" y="404664"/>
            <a:ext cx="8280920" cy="584775"/>
          </a:xfrm>
          <a:prstGeom prst="rect">
            <a:avLst/>
          </a:prstGeom>
        </p:spPr>
        <p:txBody>
          <a:bodyPr wrap="square">
            <a:spAutoFit/>
          </a:bodyPr>
          <a:lstStyle/>
          <a:p>
            <a:pPr algn="ctr"/>
            <a:r>
              <a:rPr lang="pt-BR" sz="3200" dirty="0"/>
              <a:t>Aula 4 – Combinação dos movimentos (</a:t>
            </a:r>
            <a:r>
              <a:rPr lang="pt-BR" sz="3200" dirty="0" smtClean="0"/>
              <a:t>cont.)</a:t>
            </a:r>
            <a:endParaRPr lang="pt-BR" sz="3200" dirty="0"/>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1115616" y="6100842"/>
            <a:ext cx="7200800" cy="923330"/>
          </a:xfrm>
          <a:prstGeom prst="rect">
            <a:avLst/>
          </a:prstGeom>
        </p:spPr>
        <p:txBody>
          <a:bodyPr wrap="square">
            <a:spAutoFit/>
          </a:bodyPr>
          <a:lstStyle/>
          <a:p>
            <a:pPr algn="ctr"/>
            <a:r>
              <a:rPr lang="pt-BR" dirty="0"/>
              <a:t>Circunferência cujo raio igual ao deslocamento realizado pela partícula</a:t>
            </a:r>
          </a:p>
          <a:p>
            <a:pPr algn="ctr"/>
            <a:r>
              <a:rPr lang="pt-BR" dirty="0"/>
              <a:t>durante o movimento vertical</a:t>
            </a:r>
            <a:r>
              <a:rPr lang="pt-BR" dirty="0" smtClean="0"/>
              <a:t>.</a:t>
            </a:r>
            <a:endParaRPr lang="pt-BR" dirty="0"/>
          </a:p>
          <a:p>
            <a:pPr algn="ctr"/>
            <a:r>
              <a:rPr lang="pt-BR" dirty="0" smtClean="0"/>
              <a:t>.</a:t>
            </a:r>
            <a:endParaRPr lang="pt-BR" dirty="0"/>
          </a:p>
        </p:txBody>
      </p:sp>
    </p:spTree>
    <p:extLst>
      <p:ext uri="{BB962C8B-B14F-4D97-AF65-F5344CB8AC3E}">
        <p14:creationId xmlns:p14="http://schemas.microsoft.com/office/powerpoint/2010/main" val="32963088"/>
      </p:ext>
    </p:extLst>
  </p:cSld>
  <p:clrMapOvr>
    <a:masterClrMapping/>
  </p:clrMapOvr>
  <p:timing>
    <p:tnLst>
      <p:par>
        <p:cTn id="1" dur="indefinite" restart="never" nodeType="tmRoot"/>
      </p:par>
    </p:tnLst>
  </p:timing>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8729" y="1600200"/>
            <a:ext cx="8186541" cy="4525963"/>
          </a:xfrm>
        </p:spPr>
      </p:pic>
      <p:sp>
        <p:nvSpPr>
          <p:cNvPr id="5" name="Retângulo 4"/>
          <p:cNvSpPr/>
          <p:nvPr/>
        </p:nvSpPr>
        <p:spPr>
          <a:xfrm>
            <a:off x="467544" y="404664"/>
            <a:ext cx="8280920" cy="584775"/>
          </a:xfrm>
          <a:prstGeom prst="rect">
            <a:avLst/>
          </a:prstGeom>
        </p:spPr>
        <p:txBody>
          <a:bodyPr wrap="square">
            <a:spAutoFit/>
          </a:bodyPr>
          <a:lstStyle/>
          <a:p>
            <a:pPr algn="ctr"/>
            <a:r>
              <a:rPr lang="pt-BR" sz="3200" dirty="0"/>
              <a:t>Aula 4 – Combinação dos movimentos (</a:t>
            </a:r>
            <a:r>
              <a:rPr lang="pt-BR" sz="3200" dirty="0" smtClean="0"/>
              <a:t>cont.)</a:t>
            </a:r>
            <a:endParaRPr lang="pt-BR" sz="3200" dirty="0"/>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945948822"/>
      </p:ext>
    </p:extLst>
  </p:cSld>
  <p:clrMapOvr>
    <a:masterClrMapping/>
  </p:clrMapOvr>
  <p:timing>
    <p:tnLst>
      <p:par>
        <p:cTn id="1" dur="indefinite" restart="never" nodeType="tmRoot"/>
      </p:par>
    </p:tnLst>
  </p:timing>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8729" y="1600200"/>
            <a:ext cx="8186541" cy="4525963"/>
          </a:xfrm>
        </p:spPr>
      </p:pic>
      <p:sp>
        <p:nvSpPr>
          <p:cNvPr id="5" name="Retângulo 4"/>
          <p:cNvSpPr/>
          <p:nvPr/>
        </p:nvSpPr>
        <p:spPr>
          <a:xfrm>
            <a:off x="467544" y="404664"/>
            <a:ext cx="8280920" cy="584775"/>
          </a:xfrm>
          <a:prstGeom prst="rect">
            <a:avLst/>
          </a:prstGeom>
        </p:spPr>
        <p:txBody>
          <a:bodyPr wrap="square">
            <a:spAutoFit/>
          </a:bodyPr>
          <a:lstStyle/>
          <a:p>
            <a:pPr algn="ctr"/>
            <a:r>
              <a:rPr lang="pt-BR" sz="3200" dirty="0"/>
              <a:t>Aula 4 – Combinação dos movimentos (</a:t>
            </a:r>
            <a:r>
              <a:rPr lang="pt-BR" sz="3200" dirty="0" smtClean="0"/>
              <a:t>cont.)</a:t>
            </a:r>
            <a:endParaRPr lang="pt-BR" sz="3200" dirty="0"/>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720575415"/>
      </p:ext>
    </p:extLst>
  </p:cSld>
  <p:clrMapOvr>
    <a:masterClrMapping/>
  </p:clrMapOvr>
  <p:timing>
    <p:tnLst>
      <p:par>
        <p:cTn id="1" dur="indefinite" restart="never" nodeType="tmRoot"/>
      </p:par>
    </p:tnLst>
  </p:timing>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8729" y="1600200"/>
            <a:ext cx="8186541" cy="4525963"/>
          </a:xfrm>
        </p:spPr>
      </p:pic>
      <p:sp>
        <p:nvSpPr>
          <p:cNvPr id="5" name="Retângulo 4"/>
          <p:cNvSpPr/>
          <p:nvPr/>
        </p:nvSpPr>
        <p:spPr>
          <a:xfrm>
            <a:off x="467544" y="404664"/>
            <a:ext cx="8280920" cy="584775"/>
          </a:xfrm>
          <a:prstGeom prst="rect">
            <a:avLst/>
          </a:prstGeom>
        </p:spPr>
        <p:txBody>
          <a:bodyPr wrap="square">
            <a:spAutoFit/>
          </a:bodyPr>
          <a:lstStyle/>
          <a:p>
            <a:pPr algn="ctr"/>
            <a:r>
              <a:rPr lang="pt-BR" sz="3200" dirty="0"/>
              <a:t>Aula 4 – Combinação dos movimentos (</a:t>
            </a:r>
            <a:r>
              <a:rPr lang="pt-BR" sz="3200" dirty="0" smtClean="0"/>
              <a:t>cont.)</a:t>
            </a:r>
            <a:endParaRPr lang="pt-BR" sz="3200" dirty="0"/>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1115616" y="6100842"/>
            <a:ext cx="7200800" cy="369332"/>
          </a:xfrm>
          <a:prstGeom prst="rect">
            <a:avLst/>
          </a:prstGeom>
        </p:spPr>
        <p:txBody>
          <a:bodyPr wrap="square">
            <a:spAutoFit/>
          </a:bodyPr>
          <a:lstStyle/>
          <a:p>
            <a:pPr algn="ctr"/>
            <a:r>
              <a:rPr lang="pt-BR" dirty="0"/>
              <a:t>Segmento de reta que é tangenciado pelas circunferências traçadas</a:t>
            </a:r>
            <a:r>
              <a:rPr lang="pt-BR" dirty="0" smtClean="0"/>
              <a:t>.</a:t>
            </a:r>
            <a:endParaRPr lang="pt-BR" dirty="0"/>
          </a:p>
        </p:txBody>
      </p:sp>
    </p:spTree>
    <p:extLst>
      <p:ext uri="{BB962C8B-B14F-4D97-AF65-F5344CB8AC3E}">
        <p14:creationId xmlns:p14="http://schemas.microsoft.com/office/powerpoint/2010/main" val="1458275412"/>
      </p:ext>
    </p:extLst>
  </p:cSld>
  <p:clrMapOvr>
    <a:masterClrMapping/>
  </p:clrMapOvr>
  <p:timing>
    <p:tnLst>
      <p:par>
        <p:cTn id="1" dur="indefinite" restart="never" nodeType="tmRoot"/>
      </p:par>
    </p:tnLst>
  </p:timing>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8729" y="1600200"/>
            <a:ext cx="8186541" cy="4525963"/>
          </a:xfrm>
        </p:spPr>
      </p:pic>
      <p:sp>
        <p:nvSpPr>
          <p:cNvPr id="5" name="Retângulo 4"/>
          <p:cNvSpPr/>
          <p:nvPr/>
        </p:nvSpPr>
        <p:spPr>
          <a:xfrm>
            <a:off x="467544" y="404664"/>
            <a:ext cx="8280920" cy="584775"/>
          </a:xfrm>
          <a:prstGeom prst="rect">
            <a:avLst/>
          </a:prstGeom>
        </p:spPr>
        <p:txBody>
          <a:bodyPr wrap="square">
            <a:spAutoFit/>
          </a:bodyPr>
          <a:lstStyle/>
          <a:p>
            <a:pPr algn="ctr"/>
            <a:r>
              <a:rPr lang="pt-BR" sz="3200" dirty="0"/>
              <a:t>Aula 4 – Combinação dos movimentos (</a:t>
            </a:r>
            <a:r>
              <a:rPr lang="pt-BR" sz="3200" dirty="0" smtClean="0"/>
              <a:t>cont.)</a:t>
            </a:r>
            <a:endParaRPr lang="pt-BR" sz="3200" dirty="0"/>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1115616" y="5905562"/>
            <a:ext cx="7200800" cy="923330"/>
          </a:xfrm>
          <a:prstGeom prst="rect">
            <a:avLst/>
          </a:prstGeom>
        </p:spPr>
        <p:txBody>
          <a:bodyPr wrap="square">
            <a:spAutoFit/>
          </a:bodyPr>
          <a:lstStyle/>
          <a:p>
            <a:pPr algn="ctr"/>
            <a:r>
              <a:rPr lang="pt-BR" dirty="0"/>
              <a:t>Representação do movimento parabólico</a:t>
            </a:r>
            <a:r>
              <a:rPr lang="pt-BR" dirty="0" smtClean="0"/>
              <a:t>, com </a:t>
            </a:r>
            <a:r>
              <a:rPr lang="pt-BR" dirty="0"/>
              <a:t>a sua reta diretriz, obtido</a:t>
            </a:r>
          </a:p>
          <a:p>
            <a:pPr algn="ctr"/>
            <a:r>
              <a:rPr lang="pt-BR" dirty="0"/>
              <a:t>pela composição dos dois movimentos estudados anteriormente. Observe que o </a:t>
            </a:r>
            <a:r>
              <a:rPr lang="pt-BR" dirty="0" smtClean="0"/>
              <a:t>segmento associado </a:t>
            </a:r>
            <a:r>
              <a:rPr lang="pt-BR" dirty="0"/>
              <a:t>à aceleração é sempre orientado verticalmente.</a:t>
            </a:r>
          </a:p>
        </p:txBody>
      </p:sp>
      <p:sp>
        <p:nvSpPr>
          <p:cNvPr id="9" name="Seta em forma de U 8">
            <a:hlinkClick r:id="rId4" action="ppaction://hlinksldjump"/>
          </p:cNvPr>
          <p:cNvSpPr/>
          <p:nvPr/>
        </p:nvSpPr>
        <p:spPr>
          <a:xfrm rot="5400000" flipH="1">
            <a:off x="8241764" y="6162660"/>
            <a:ext cx="504056" cy="509343"/>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11" name="CaixaDeTexto 10"/>
          <p:cNvSpPr txBox="1"/>
          <p:nvPr/>
        </p:nvSpPr>
        <p:spPr>
          <a:xfrm>
            <a:off x="8137399" y="6448980"/>
            <a:ext cx="611065" cy="292388"/>
          </a:xfrm>
          <a:prstGeom prst="rect">
            <a:avLst/>
          </a:prstGeom>
          <a:noFill/>
        </p:spPr>
        <p:txBody>
          <a:bodyPr wrap="none" rtlCol="0">
            <a:spAutoFit/>
          </a:bodyPr>
          <a:lstStyle/>
          <a:p>
            <a:r>
              <a:rPr lang="pt-BR" sz="1300" dirty="0" smtClean="0">
                <a:solidFill>
                  <a:schemeClr val="bg1"/>
                </a:solidFill>
              </a:rPr>
              <a:t>Aula 4</a:t>
            </a:r>
            <a:endParaRPr lang="pt-BR" sz="1300" dirty="0">
              <a:solidFill>
                <a:schemeClr val="bg1"/>
              </a:solidFill>
            </a:endParaRPr>
          </a:p>
        </p:txBody>
      </p:sp>
    </p:spTree>
    <p:extLst>
      <p:ext uri="{BB962C8B-B14F-4D97-AF65-F5344CB8AC3E}">
        <p14:creationId xmlns:p14="http://schemas.microsoft.com/office/powerpoint/2010/main" val="184471030"/>
      </p:ext>
    </p:extLst>
  </p:cSld>
  <p:clrMapOvr>
    <a:masterClrMapping/>
  </p:clrMapOvr>
  <p:timing>
    <p:tnLst>
      <p:par>
        <p:cTn id="1" dur="indefinite" restart="never" nodeType="tmRoot"/>
      </p:par>
    </p:tnLst>
  </p:timing>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8729" y="1600200"/>
            <a:ext cx="8186541" cy="4525963"/>
          </a:xfrm>
        </p:spPr>
      </p:pic>
      <p:sp>
        <p:nvSpPr>
          <p:cNvPr id="5" name="Retângulo 4"/>
          <p:cNvSpPr/>
          <p:nvPr/>
        </p:nvSpPr>
        <p:spPr>
          <a:xfrm>
            <a:off x="467544" y="404664"/>
            <a:ext cx="8280920" cy="584775"/>
          </a:xfrm>
          <a:prstGeom prst="rect">
            <a:avLst/>
          </a:prstGeom>
        </p:spPr>
        <p:txBody>
          <a:bodyPr wrap="square">
            <a:spAutoFit/>
          </a:bodyPr>
          <a:lstStyle/>
          <a:p>
            <a:pPr lvl="0" algn="ctr"/>
            <a:r>
              <a:rPr lang="pt-BR" sz="3200" dirty="0"/>
              <a:t>Aula 4 – Construções de curvas semelhantes</a:t>
            </a:r>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p:cNvSpPr/>
          <p:nvPr/>
        </p:nvSpPr>
        <p:spPr>
          <a:xfrm>
            <a:off x="884741" y="5851139"/>
            <a:ext cx="7503683" cy="923330"/>
          </a:xfrm>
          <a:prstGeom prst="rect">
            <a:avLst/>
          </a:prstGeom>
        </p:spPr>
        <p:txBody>
          <a:bodyPr wrap="square">
            <a:spAutoFit/>
          </a:bodyPr>
          <a:lstStyle/>
          <a:p>
            <a:pPr algn="ctr"/>
            <a:r>
              <a:rPr lang="pt-BR" dirty="0"/>
              <a:t>Inicialmente, representamos um outro MRUV de </a:t>
            </a:r>
            <a:r>
              <a:rPr lang="pt-BR" dirty="0" smtClean="0"/>
              <a:t>uma partícula </a:t>
            </a:r>
            <a:r>
              <a:rPr lang="pt-BR" dirty="0"/>
              <a:t>com ordenada no ponto de interseção da </a:t>
            </a:r>
            <a:r>
              <a:rPr lang="pt-BR" dirty="0" smtClean="0"/>
              <a:t>parábola </a:t>
            </a:r>
            <a:r>
              <a:rPr lang="pt-BR" dirty="0"/>
              <a:t>determinada anteriormente </a:t>
            </a:r>
            <a:r>
              <a:rPr lang="pt-BR" dirty="0" smtClean="0"/>
              <a:t>e abscissa </a:t>
            </a:r>
            <a:r>
              <a:rPr lang="pt-BR" dirty="0"/>
              <a:t>sobre a diretriz desta mesma </a:t>
            </a:r>
            <a:r>
              <a:rPr lang="pt-BR" dirty="0" smtClean="0"/>
              <a:t>parábola.</a:t>
            </a:r>
            <a:endParaRPr lang="pt-BR" dirty="0"/>
          </a:p>
        </p:txBody>
      </p:sp>
    </p:spTree>
    <p:extLst>
      <p:ext uri="{BB962C8B-B14F-4D97-AF65-F5344CB8AC3E}">
        <p14:creationId xmlns:p14="http://schemas.microsoft.com/office/powerpoint/2010/main" val="3046098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8729" y="1600200"/>
            <a:ext cx="8186541" cy="4525963"/>
          </a:xfrm>
        </p:spPr>
      </p:pic>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467544" y="404664"/>
            <a:ext cx="8280920" cy="584775"/>
          </a:xfrm>
          <a:prstGeom prst="rect">
            <a:avLst/>
          </a:prstGeom>
        </p:spPr>
        <p:txBody>
          <a:bodyPr wrap="square">
            <a:spAutoFit/>
          </a:bodyPr>
          <a:lstStyle/>
          <a:p>
            <a:pPr lvl="0" algn="ctr"/>
            <a:r>
              <a:rPr lang="pt-BR" sz="3200" dirty="0"/>
              <a:t>Aula 4 – Construções de curvas semelhantes</a:t>
            </a:r>
          </a:p>
        </p:txBody>
      </p:sp>
      <p:sp>
        <p:nvSpPr>
          <p:cNvPr id="9" name="Retângulo 8"/>
          <p:cNvSpPr/>
          <p:nvPr/>
        </p:nvSpPr>
        <p:spPr>
          <a:xfrm>
            <a:off x="884741" y="6095037"/>
            <a:ext cx="7503683" cy="646331"/>
          </a:xfrm>
          <a:prstGeom prst="rect">
            <a:avLst/>
          </a:prstGeom>
        </p:spPr>
        <p:txBody>
          <a:bodyPr wrap="square">
            <a:spAutoFit/>
          </a:bodyPr>
          <a:lstStyle/>
          <a:p>
            <a:pPr algn="ctr"/>
            <a:r>
              <a:rPr lang="pt-BR" dirty="0"/>
              <a:t>Representação do MRUV que possui o dobro do deslocamento realizado</a:t>
            </a:r>
          </a:p>
          <a:p>
            <a:pPr algn="ctr"/>
            <a:r>
              <a:rPr lang="pt-BR" dirty="0"/>
              <a:t>anteriormente pela partícula.</a:t>
            </a:r>
          </a:p>
        </p:txBody>
      </p:sp>
    </p:spTree>
    <p:extLst>
      <p:ext uri="{BB962C8B-B14F-4D97-AF65-F5344CB8AC3E}">
        <p14:creationId xmlns:p14="http://schemas.microsoft.com/office/powerpoint/2010/main" val="2454568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8729" y="1600200"/>
            <a:ext cx="8186541" cy="4525963"/>
          </a:xfrm>
        </p:spPr>
      </p:pic>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467544" y="404664"/>
            <a:ext cx="8280920" cy="584775"/>
          </a:xfrm>
          <a:prstGeom prst="rect">
            <a:avLst/>
          </a:prstGeom>
        </p:spPr>
        <p:txBody>
          <a:bodyPr wrap="square">
            <a:spAutoFit/>
          </a:bodyPr>
          <a:lstStyle/>
          <a:p>
            <a:pPr lvl="0" algn="ctr"/>
            <a:r>
              <a:rPr lang="pt-BR" sz="3200" dirty="0"/>
              <a:t>Aula 4 – Construções de curvas semelhantes</a:t>
            </a:r>
          </a:p>
        </p:txBody>
      </p:sp>
    </p:spTree>
    <p:extLst>
      <p:ext uri="{BB962C8B-B14F-4D97-AF65-F5344CB8AC3E}">
        <p14:creationId xmlns:p14="http://schemas.microsoft.com/office/powerpoint/2010/main" val="2434158237"/>
      </p:ext>
    </p:extLst>
  </p:cSld>
  <p:clrMapOvr>
    <a:masterClrMapping/>
  </p:clrMapOvr>
  <p:timing>
    <p:tnLst>
      <p:par>
        <p:cTn id="1" dur="indefinite" restart="never" nodeType="tmRoot"/>
      </p:par>
    </p:tnLst>
  </p:timing>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8729" y="1600200"/>
            <a:ext cx="8186541" cy="4525963"/>
          </a:xfrm>
        </p:spPr>
      </p:pic>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467544" y="404664"/>
            <a:ext cx="8280920" cy="584775"/>
          </a:xfrm>
          <a:prstGeom prst="rect">
            <a:avLst/>
          </a:prstGeom>
        </p:spPr>
        <p:txBody>
          <a:bodyPr wrap="square">
            <a:spAutoFit/>
          </a:bodyPr>
          <a:lstStyle/>
          <a:p>
            <a:pPr lvl="0" algn="ctr"/>
            <a:r>
              <a:rPr lang="pt-BR" sz="3200" dirty="0"/>
              <a:t>Aula 4 – Construções de curvas semelhantes</a:t>
            </a:r>
          </a:p>
        </p:txBody>
      </p:sp>
    </p:spTree>
    <p:extLst>
      <p:ext uri="{BB962C8B-B14F-4D97-AF65-F5344CB8AC3E}">
        <p14:creationId xmlns:p14="http://schemas.microsoft.com/office/powerpoint/2010/main" val="365148571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CaixaDeTexto 4"/>
          <p:cNvSpPr txBox="1"/>
          <p:nvPr/>
        </p:nvSpPr>
        <p:spPr>
          <a:xfrm>
            <a:off x="251520" y="5805264"/>
            <a:ext cx="8756271" cy="646331"/>
          </a:xfrm>
          <a:prstGeom prst="rect">
            <a:avLst/>
          </a:prstGeom>
          <a:noFill/>
        </p:spPr>
        <p:txBody>
          <a:bodyPr wrap="square" rtlCol="0">
            <a:spAutoFit/>
          </a:bodyPr>
          <a:lstStyle/>
          <a:p>
            <a:pPr algn="ctr"/>
            <a:r>
              <a:rPr lang="pt-BR" dirty="0"/>
              <a:t>Marcamos o ponto que divide o </a:t>
            </a:r>
            <a:r>
              <a:rPr lang="pt-BR" dirty="0" smtClean="0"/>
              <a:t>diâmetro em </a:t>
            </a:r>
            <a:r>
              <a:rPr lang="pt-BR" dirty="0"/>
              <a:t>duas partes iguais, ou seja, descobrimos o raio da circunferência.</a:t>
            </a:r>
          </a:p>
        </p:txBody>
      </p:sp>
      <p:sp>
        <p:nvSpPr>
          <p:cNvPr id="6" name="Seta entalhada para a direita 5">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133771513"/>
      </p:ext>
    </p:extLst>
  </p:cSld>
  <p:clrMapOvr>
    <a:masterClrMapping/>
  </p:clrMapOvr>
  <p:timing>
    <p:tnLst>
      <p:par>
        <p:cTn id="1" dur="indefinite" restart="never" nodeType="tmRoot"/>
      </p:par>
    </p:tnLst>
  </p:timing>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8729" y="1600200"/>
            <a:ext cx="8186541" cy="4525963"/>
          </a:xfrm>
        </p:spPr>
      </p:pic>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467544" y="404664"/>
            <a:ext cx="8280920" cy="584775"/>
          </a:xfrm>
          <a:prstGeom prst="rect">
            <a:avLst/>
          </a:prstGeom>
        </p:spPr>
        <p:txBody>
          <a:bodyPr wrap="square">
            <a:spAutoFit/>
          </a:bodyPr>
          <a:lstStyle/>
          <a:p>
            <a:pPr lvl="0" algn="ctr"/>
            <a:r>
              <a:rPr lang="pt-BR" sz="3200" dirty="0"/>
              <a:t>Aula 4 – Construções de curvas semelhantes</a:t>
            </a:r>
          </a:p>
        </p:txBody>
      </p:sp>
    </p:spTree>
    <p:extLst>
      <p:ext uri="{BB962C8B-B14F-4D97-AF65-F5344CB8AC3E}">
        <p14:creationId xmlns:p14="http://schemas.microsoft.com/office/powerpoint/2010/main" val="1753559535"/>
      </p:ext>
    </p:extLst>
  </p:cSld>
  <p:clrMapOvr>
    <a:masterClrMapping/>
  </p:clrMapOvr>
  <p:timing>
    <p:tnLst>
      <p:par>
        <p:cTn id="1" dur="indefinite" restart="never" nodeType="tmRoot"/>
      </p:par>
    </p:tnLst>
  </p:timing>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8729" y="1600200"/>
            <a:ext cx="8186541" cy="4525963"/>
          </a:xfrm>
        </p:spPr>
      </p:pic>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467544" y="404664"/>
            <a:ext cx="8280920" cy="584775"/>
          </a:xfrm>
          <a:prstGeom prst="rect">
            <a:avLst/>
          </a:prstGeom>
        </p:spPr>
        <p:txBody>
          <a:bodyPr wrap="square">
            <a:spAutoFit/>
          </a:bodyPr>
          <a:lstStyle/>
          <a:p>
            <a:pPr lvl="0" algn="ctr"/>
            <a:r>
              <a:rPr lang="pt-BR" sz="3200" dirty="0"/>
              <a:t>Aula 4 – Construções de curvas semelhantes</a:t>
            </a:r>
          </a:p>
        </p:txBody>
      </p:sp>
      <p:sp>
        <p:nvSpPr>
          <p:cNvPr id="9" name="Retângulo 8"/>
          <p:cNvSpPr/>
          <p:nvPr/>
        </p:nvSpPr>
        <p:spPr>
          <a:xfrm>
            <a:off x="884741" y="6095037"/>
            <a:ext cx="7503683" cy="646331"/>
          </a:xfrm>
          <a:prstGeom prst="rect">
            <a:avLst/>
          </a:prstGeom>
        </p:spPr>
        <p:txBody>
          <a:bodyPr wrap="square">
            <a:spAutoFit/>
          </a:bodyPr>
          <a:lstStyle/>
          <a:p>
            <a:pPr algn="ctr"/>
            <a:r>
              <a:rPr lang="pt-BR" dirty="0"/>
              <a:t>Representação da velocidade da partícula com a elevação determinada</a:t>
            </a:r>
          </a:p>
          <a:p>
            <a:pPr algn="ctr"/>
            <a:r>
              <a:rPr lang="pt-BR" dirty="0"/>
              <a:t>em relação a horizontal.</a:t>
            </a:r>
          </a:p>
        </p:txBody>
      </p:sp>
    </p:spTree>
    <p:extLst>
      <p:ext uri="{BB962C8B-B14F-4D97-AF65-F5344CB8AC3E}">
        <p14:creationId xmlns:p14="http://schemas.microsoft.com/office/powerpoint/2010/main" val="1375297997"/>
      </p:ext>
    </p:extLst>
  </p:cSld>
  <p:clrMapOvr>
    <a:masterClrMapping/>
  </p:clrMapOvr>
  <p:timing>
    <p:tnLst>
      <p:par>
        <p:cTn id="1" dur="indefinite" restart="never" nodeType="tmRoot"/>
      </p:par>
    </p:tnLst>
  </p:timing>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ta entalhada para a direita 5">
            <a:hlinkClick r:id="rId2"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467544" y="404664"/>
            <a:ext cx="8280920" cy="584775"/>
          </a:xfrm>
          <a:prstGeom prst="rect">
            <a:avLst/>
          </a:prstGeom>
        </p:spPr>
        <p:txBody>
          <a:bodyPr wrap="square">
            <a:spAutoFit/>
          </a:bodyPr>
          <a:lstStyle/>
          <a:p>
            <a:pPr lvl="0" algn="ctr"/>
            <a:r>
              <a:rPr lang="pt-BR" sz="3200" dirty="0"/>
              <a:t>Aula 4 – Construções de curvas semelhantes</a:t>
            </a:r>
          </a:p>
        </p:txBody>
      </p:sp>
      <mc:AlternateContent xmlns:mc="http://schemas.openxmlformats.org/markup-compatibility/2006" xmlns:a14="http://schemas.microsoft.com/office/drawing/2010/main">
        <mc:Choice Requires="a14">
          <p:sp>
            <p:nvSpPr>
              <p:cNvPr id="3" name="Espaço Reservado para Conteúdo 2"/>
              <p:cNvSpPr>
                <a:spLocks noGrp="1"/>
              </p:cNvSpPr>
              <p:nvPr>
                <p:ph idx="1"/>
              </p:nvPr>
            </p:nvSpPr>
            <p:spPr/>
            <p:txBody>
              <a:bodyPr>
                <a:normAutofit fontScale="77500" lnSpcReduction="20000"/>
              </a:bodyPr>
              <a:lstStyle/>
              <a:p>
                <a:r>
                  <a:rPr lang="pt-BR" dirty="0"/>
                  <a:t>Utilizamos então o mesmo método para construir diversos lançamentos </a:t>
                </a:r>
                <a:r>
                  <a:rPr lang="pt-BR" dirty="0" smtClean="0"/>
                  <a:t>mantendo constante </a:t>
                </a:r>
                <a:r>
                  <a:rPr lang="pt-BR" dirty="0"/>
                  <a:t>a velocidade que determinamos e mudando somente a sua orientação ou </a:t>
                </a:r>
                <a:r>
                  <a:rPr lang="pt-BR" dirty="0" smtClean="0"/>
                  <a:t>o ângulo </a:t>
                </a:r>
                <a:r>
                  <a:rPr lang="pt-BR" dirty="0"/>
                  <a:t>de elevação. </a:t>
                </a:r>
                <a:endParaRPr lang="pt-BR" dirty="0" smtClean="0"/>
              </a:p>
              <a:p>
                <a:r>
                  <a:rPr lang="pt-BR" dirty="0" smtClean="0"/>
                  <a:t>Para </a:t>
                </a:r>
                <a:r>
                  <a:rPr lang="pt-BR" dirty="0"/>
                  <a:t>essa construção construímos o arco de circunferência que </a:t>
                </a:r>
                <a:r>
                  <a:rPr lang="pt-BR" dirty="0" smtClean="0"/>
                  <a:t>define o </a:t>
                </a:r>
                <a:r>
                  <a:rPr lang="pt-BR" dirty="0"/>
                  <a:t>módulo da velocidade inicial </a:t>
                </a:r>
                <a14:m>
                  <m:oMath xmlns:m="http://schemas.openxmlformats.org/officeDocument/2006/math">
                    <m:sSub>
                      <m:sSubPr>
                        <m:ctrlPr>
                          <a:rPr lang="pt-BR" i="1">
                            <a:latin typeface="Cambria Math"/>
                          </a:rPr>
                        </m:ctrlPr>
                      </m:sSubPr>
                      <m:e>
                        <m:r>
                          <a:rPr lang="pt-BR" i="1">
                            <a:latin typeface="Cambria Math"/>
                          </a:rPr>
                          <m:t>𝑣</m:t>
                        </m:r>
                      </m:e>
                      <m:sub>
                        <m:r>
                          <a:rPr lang="pt-BR" i="1">
                            <a:latin typeface="Cambria Math"/>
                          </a:rPr>
                          <m:t>0</m:t>
                        </m:r>
                      </m:sub>
                    </m:sSub>
                  </m:oMath>
                </a14:m>
                <a:r>
                  <a:rPr lang="pt-BR" dirty="0"/>
                  <a:t> e, em seguida, traçamos vários arcos de circunferência dobrando, triplicando e quadruplicando este raio para determinarmos as posições ao </a:t>
                </a:r>
                <a:r>
                  <a:rPr lang="pt-BR" dirty="0" smtClean="0"/>
                  <a:t>longo da </a:t>
                </a:r>
                <a:r>
                  <a:rPr lang="pt-BR" dirty="0"/>
                  <a:t>direção definida pelo ângulo de elevação </a:t>
                </a:r>
                <a14:m>
                  <m:oMath xmlns:m="http://schemas.openxmlformats.org/officeDocument/2006/math">
                    <m:sSub>
                      <m:sSubPr>
                        <m:ctrlPr>
                          <a:rPr lang="pt-BR" i="1">
                            <a:latin typeface="Cambria Math"/>
                          </a:rPr>
                        </m:ctrlPr>
                      </m:sSubPr>
                      <m:e>
                        <m:r>
                          <a:rPr lang="pt-BR" i="1">
                            <a:latin typeface="Cambria Math"/>
                          </a:rPr>
                          <m:t>𝜃</m:t>
                        </m:r>
                      </m:e>
                      <m:sub>
                        <m:r>
                          <a:rPr lang="pt-BR" i="1">
                            <a:latin typeface="Cambria Math"/>
                          </a:rPr>
                          <m:t>0</m:t>
                        </m:r>
                      </m:sub>
                    </m:sSub>
                  </m:oMath>
                </a14:m>
                <a:r>
                  <a:rPr lang="pt-BR" dirty="0"/>
                  <a:t> e “subtraímos” as distâncias na </a:t>
                </a:r>
                <a:r>
                  <a:rPr lang="pt-BR" dirty="0" smtClean="0"/>
                  <a:t>sequência do </a:t>
                </a:r>
                <a:r>
                  <a:rPr lang="pt-BR" dirty="0"/>
                  <a:t>MRUV, na direção vertical, a partir da unidade, para o primeiro intervalo de </a:t>
                </a:r>
                <a:r>
                  <a:rPr lang="pt-BR" dirty="0" smtClean="0"/>
                  <a:t>tempo, seguida </a:t>
                </a:r>
                <a:r>
                  <a:rPr lang="pt-BR" dirty="0"/>
                  <a:t>da serie 4, 9 e 16 unidades de comprimento</a:t>
                </a:r>
              </a:p>
              <a:p>
                <a:endParaRPr lang="pt-BR" dirty="0"/>
              </a:p>
            </p:txBody>
          </p:sp>
        </mc:Choice>
        <mc:Fallback xmlns="">
          <p:sp>
            <p:nvSpPr>
              <p:cNvPr id="3" name="Espaço Reservado para Conteúdo 2"/>
              <p:cNvSpPr>
                <a:spLocks noGrp="1" noRot="1" noChangeAspect="1" noMove="1" noResize="1" noEditPoints="1" noAdjustHandles="1" noChangeArrowheads="1" noChangeShapeType="1" noTextEdit="1"/>
              </p:cNvSpPr>
              <p:nvPr>
                <p:ph idx="1"/>
              </p:nvPr>
            </p:nvSpPr>
            <p:spPr>
              <a:blipFill rotWithShape="1">
                <a:blip r:embed="rId4"/>
                <a:stretch>
                  <a:fillRect l="-1037" t="-2426" r="-1704"/>
                </a:stretch>
              </a:blipFill>
            </p:spPr>
            <p:txBody>
              <a:bodyPr/>
              <a:lstStyle/>
              <a:p>
                <a:r>
                  <a:rPr lang="pt-BR">
                    <a:noFill/>
                  </a:rPr>
                  <a:t> </a:t>
                </a:r>
              </a:p>
            </p:txBody>
          </p:sp>
        </mc:Fallback>
      </mc:AlternateContent>
    </p:spTree>
    <p:extLst>
      <p:ext uri="{BB962C8B-B14F-4D97-AF65-F5344CB8AC3E}">
        <p14:creationId xmlns:p14="http://schemas.microsoft.com/office/powerpoint/2010/main" val="2555027780"/>
      </p:ext>
    </p:extLst>
  </p:cSld>
  <p:clrMapOvr>
    <a:masterClrMapping/>
  </p:clrMapOvr>
  <p:timing>
    <p:tnLst>
      <p:par>
        <p:cTn id="1" dur="indefinite" restart="never" nodeType="tmRoot"/>
      </p:par>
    </p:tnLst>
  </p:timing>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8729" y="1600200"/>
            <a:ext cx="8186541" cy="4525963"/>
          </a:xfrm>
        </p:spPr>
      </p:pic>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467544" y="404664"/>
            <a:ext cx="8280920" cy="584775"/>
          </a:xfrm>
          <a:prstGeom prst="rect">
            <a:avLst/>
          </a:prstGeom>
        </p:spPr>
        <p:txBody>
          <a:bodyPr wrap="square">
            <a:spAutoFit/>
          </a:bodyPr>
          <a:lstStyle/>
          <a:p>
            <a:pPr lvl="0" algn="ctr"/>
            <a:r>
              <a:rPr lang="pt-BR" sz="3200" dirty="0"/>
              <a:t>Aula 4 – Construções de curvas semelhantes</a:t>
            </a:r>
          </a:p>
        </p:txBody>
      </p:sp>
    </p:spTree>
    <p:extLst>
      <p:ext uri="{BB962C8B-B14F-4D97-AF65-F5344CB8AC3E}">
        <p14:creationId xmlns:p14="http://schemas.microsoft.com/office/powerpoint/2010/main" val="140760817"/>
      </p:ext>
    </p:extLst>
  </p:cSld>
  <p:clrMapOvr>
    <a:masterClrMapping/>
  </p:clrMapOvr>
  <p:timing>
    <p:tnLst>
      <p:par>
        <p:cTn id="1" dur="indefinite" restart="never" nodeType="tmRoot"/>
      </p:par>
    </p:tnLst>
  </p:timing>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8729" y="1600200"/>
            <a:ext cx="8186541" cy="4525963"/>
          </a:xfrm>
        </p:spPr>
      </p:pic>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467544" y="404664"/>
            <a:ext cx="8280920" cy="584775"/>
          </a:xfrm>
          <a:prstGeom prst="rect">
            <a:avLst/>
          </a:prstGeom>
        </p:spPr>
        <p:txBody>
          <a:bodyPr wrap="square">
            <a:spAutoFit/>
          </a:bodyPr>
          <a:lstStyle/>
          <a:p>
            <a:pPr lvl="0" algn="ctr"/>
            <a:r>
              <a:rPr lang="pt-BR" sz="3200" dirty="0"/>
              <a:t>Aula 4 – Construções de curvas semelhantes</a:t>
            </a:r>
          </a:p>
        </p:txBody>
      </p:sp>
      <p:sp>
        <p:nvSpPr>
          <p:cNvPr id="9" name="Retângulo 8"/>
          <p:cNvSpPr/>
          <p:nvPr/>
        </p:nvSpPr>
        <p:spPr>
          <a:xfrm>
            <a:off x="884741" y="6095037"/>
            <a:ext cx="7503683" cy="369332"/>
          </a:xfrm>
          <a:prstGeom prst="rect">
            <a:avLst/>
          </a:prstGeom>
        </p:spPr>
        <p:txBody>
          <a:bodyPr wrap="square">
            <a:spAutoFit/>
          </a:bodyPr>
          <a:lstStyle/>
          <a:p>
            <a:r>
              <a:rPr lang="pt-BR" dirty="0" smtClean="0"/>
              <a:t> Construção </a:t>
            </a:r>
            <a:r>
              <a:rPr lang="pt-BR" dirty="0"/>
              <a:t>do movimento parabólico sobre outra representação geométrica.</a:t>
            </a:r>
          </a:p>
        </p:txBody>
      </p:sp>
    </p:spTree>
    <p:extLst>
      <p:ext uri="{BB962C8B-B14F-4D97-AF65-F5344CB8AC3E}">
        <p14:creationId xmlns:p14="http://schemas.microsoft.com/office/powerpoint/2010/main" val="641912982"/>
      </p:ext>
    </p:extLst>
  </p:cSld>
  <p:clrMapOvr>
    <a:masterClrMapping/>
  </p:clrMapOvr>
  <p:timing>
    <p:tnLst>
      <p:par>
        <p:cTn id="1" dur="indefinite" restart="never" nodeType="tmRoot"/>
      </p:par>
    </p:tnLst>
  </p:timing>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5984" y="764704"/>
            <a:ext cx="7412440" cy="5744638"/>
          </a:xfrm>
        </p:spPr>
      </p:pic>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467544" y="404664"/>
            <a:ext cx="8280920" cy="584775"/>
          </a:xfrm>
          <a:prstGeom prst="rect">
            <a:avLst/>
          </a:prstGeom>
        </p:spPr>
        <p:txBody>
          <a:bodyPr wrap="square">
            <a:spAutoFit/>
          </a:bodyPr>
          <a:lstStyle/>
          <a:p>
            <a:pPr lvl="0" algn="ctr"/>
            <a:r>
              <a:rPr lang="pt-BR" sz="3200" dirty="0"/>
              <a:t>Aula 4 – Construções de curvas semelhantes</a:t>
            </a:r>
          </a:p>
        </p:txBody>
      </p:sp>
      <p:sp>
        <p:nvSpPr>
          <p:cNvPr id="3" name="Retângulo 2"/>
          <p:cNvSpPr/>
          <p:nvPr/>
        </p:nvSpPr>
        <p:spPr>
          <a:xfrm>
            <a:off x="899592" y="6156502"/>
            <a:ext cx="7416824" cy="646331"/>
          </a:xfrm>
          <a:prstGeom prst="rect">
            <a:avLst/>
          </a:prstGeom>
        </p:spPr>
        <p:txBody>
          <a:bodyPr wrap="square">
            <a:spAutoFit/>
          </a:bodyPr>
          <a:lstStyle/>
          <a:p>
            <a:pPr algn="ctr"/>
            <a:r>
              <a:rPr lang="pt-BR" dirty="0"/>
              <a:t>Construção de outro movimento que possui a mesma velocidade que o</a:t>
            </a:r>
          </a:p>
          <a:p>
            <a:pPr algn="ctr"/>
            <a:r>
              <a:rPr lang="pt-BR" dirty="0"/>
              <a:t>anterior mas elevação diferente em relação a horizontal.</a:t>
            </a:r>
          </a:p>
        </p:txBody>
      </p:sp>
    </p:spTree>
    <p:extLst>
      <p:ext uri="{BB962C8B-B14F-4D97-AF65-F5344CB8AC3E}">
        <p14:creationId xmlns:p14="http://schemas.microsoft.com/office/powerpoint/2010/main" val="1938224421"/>
      </p:ext>
    </p:extLst>
  </p:cSld>
  <p:clrMapOvr>
    <a:masterClrMapping/>
  </p:clrMapOvr>
  <p:timing>
    <p:tnLst>
      <p:par>
        <p:cTn id="1" dur="indefinite" restart="never" nodeType="tmRoot"/>
      </p:par>
    </p:tnLst>
  </p:timing>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84741" y="620689"/>
            <a:ext cx="7431675" cy="5858980"/>
          </a:xfrm>
        </p:spPr>
      </p:pic>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m forma de U 6">
            <a:hlinkClick r:id="rId4" action="ppaction://hlinksldjump"/>
          </p:cNvPr>
          <p:cNvSpPr/>
          <p:nvPr/>
        </p:nvSpPr>
        <p:spPr>
          <a:xfrm rot="5400000" flipH="1">
            <a:off x="8241764" y="6162660"/>
            <a:ext cx="504056" cy="509343"/>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9" name="CaixaDeTexto 8"/>
          <p:cNvSpPr txBox="1"/>
          <p:nvPr/>
        </p:nvSpPr>
        <p:spPr>
          <a:xfrm>
            <a:off x="8137399" y="6448980"/>
            <a:ext cx="611065" cy="292388"/>
          </a:xfrm>
          <a:prstGeom prst="rect">
            <a:avLst/>
          </a:prstGeom>
          <a:noFill/>
        </p:spPr>
        <p:txBody>
          <a:bodyPr wrap="none" rtlCol="0">
            <a:spAutoFit/>
          </a:bodyPr>
          <a:lstStyle/>
          <a:p>
            <a:r>
              <a:rPr lang="pt-BR" sz="1300" dirty="0" smtClean="0">
                <a:solidFill>
                  <a:schemeClr val="bg1"/>
                </a:solidFill>
              </a:rPr>
              <a:t>Aula 4</a:t>
            </a:r>
            <a:endParaRPr lang="pt-BR" sz="1300" dirty="0">
              <a:solidFill>
                <a:schemeClr val="bg1"/>
              </a:solidFill>
            </a:endParaRPr>
          </a:p>
        </p:txBody>
      </p:sp>
      <p:sp>
        <p:nvSpPr>
          <p:cNvPr id="10" name="Retângulo 9"/>
          <p:cNvSpPr/>
          <p:nvPr/>
        </p:nvSpPr>
        <p:spPr>
          <a:xfrm>
            <a:off x="467544" y="404664"/>
            <a:ext cx="8280920" cy="584775"/>
          </a:xfrm>
          <a:prstGeom prst="rect">
            <a:avLst/>
          </a:prstGeom>
        </p:spPr>
        <p:txBody>
          <a:bodyPr wrap="square">
            <a:spAutoFit/>
          </a:bodyPr>
          <a:lstStyle/>
          <a:p>
            <a:pPr lvl="0" algn="ctr"/>
            <a:r>
              <a:rPr lang="pt-BR" sz="3200" dirty="0"/>
              <a:t>Aula 4 – Construções de curvas semelhantes</a:t>
            </a:r>
          </a:p>
        </p:txBody>
      </p:sp>
      <p:sp>
        <p:nvSpPr>
          <p:cNvPr id="3" name="Retângulo 2"/>
          <p:cNvSpPr/>
          <p:nvPr/>
        </p:nvSpPr>
        <p:spPr>
          <a:xfrm>
            <a:off x="1043607" y="6165303"/>
            <a:ext cx="7093791" cy="646331"/>
          </a:xfrm>
          <a:prstGeom prst="rect">
            <a:avLst/>
          </a:prstGeom>
        </p:spPr>
        <p:txBody>
          <a:bodyPr wrap="square">
            <a:spAutoFit/>
          </a:bodyPr>
          <a:lstStyle/>
          <a:p>
            <a:pPr algn="ctr"/>
            <a:r>
              <a:rPr lang="pt-BR" dirty="0" smtClean="0"/>
              <a:t>Representação </a:t>
            </a:r>
            <a:r>
              <a:rPr lang="pt-BR" dirty="0"/>
              <a:t>de outro movimento </a:t>
            </a:r>
            <a:r>
              <a:rPr lang="pt-BR" dirty="0" smtClean="0"/>
              <a:t>parabólico </a:t>
            </a:r>
            <a:r>
              <a:rPr lang="pt-BR" dirty="0"/>
              <a:t>com 3 intervalos de tempo durante </a:t>
            </a:r>
            <a:r>
              <a:rPr lang="pt-BR" dirty="0" smtClean="0"/>
              <a:t>a subida</a:t>
            </a:r>
            <a:r>
              <a:rPr lang="pt-BR" dirty="0"/>
              <a:t>.</a:t>
            </a:r>
          </a:p>
        </p:txBody>
      </p:sp>
    </p:spTree>
    <p:extLst>
      <p:ext uri="{BB962C8B-B14F-4D97-AF65-F5344CB8AC3E}">
        <p14:creationId xmlns:p14="http://schemas.microsoft.com/office/powerpoint/2010/main" val="2084945701"/>
      </p:ext>
    </p:extLst>
  </p:cSld>
  <p:clrMapOvr>
    <a:masterClrMapping/>
  </p:clrMapOvr>
  <p:timing>
    <p:tnLst>
      <p:par>
        <p:cTn id="1" dur="indefinite" restart="never" nodeType="tmRoot"/>
      </p:par>
    </p:tnLst>
  </p:timing>
</p:sld>
</file>

<file path=ppt/slides/slide527.xml><?xml version="1.0" encoding="utf-8"?>
<p:sld xmlns:a="http://schemas.openxmlformats.org/drawingml/2006/main" xmlns:r="http://schemas.openxmlformats.org/officeDocument/2006/relationships" xmlns:p="http://schemas.openxmlformats.org/presentationml/2006/main">
  <p:cSld>
    <p:bg>
      <p:bgPr>
        <a:gradFill>
          <a:gsLst>
            <a:gs pos="4000">
              <a:srgbClr val="5E9EFF"/>
            </a:gs>
            <a:gs pos="11000">
              <a:srgbClr val="85C2FF"/>
            </a:gs>
            <a:gs pos="86000">
              <a:srgbClr val="C4D6EB"/>
            </a:gs>
            <a:gs pos="23000">
              <a:srgbClr val="FFEBFA"/>
            </a:gs>
          </a:gsLst>
          <a:lin ang="5400000" scaled="0"/>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Aula 5</a:t>
            </a:r>
            <a:endParaRPr lang="pt-BR" dirty="0"/>
          </a:p>
        </p:txBody>
      </p:sp>
      <p:sp>
        <p:nvSpPr>
          <p:cNvPr id="3" name="Espaço Reservado para Conteúdo 2"/>
          <p:cNvSpPr>
            <a:spLocks noGrp="1"/>
          </p:cNvSpPr>
          <p:nvPr>
            <p:ph idx="1"/>
          </p:nvPr>
        </p:nvSpPr>
        <p:spPr/>
        <p:txBody>
          <a:bodyPr>
            <a:normAutofit/>
          </a:bodyPr>
          <a:lstStyle/>
          <a:p>
            <a:pPr marL="0" indent="0">
              <a:buNone/>
            </a:pPr>
            <a:endParaRPr lang="pt-BR" sz="2400" dirty="0"/>
          </a:p>
          <a:p>
            <a:pPr marL="0" indent="0">
              <a:buNone/>
            </a:pPr>
            <a:endParaRPr lang="pt-BR" sz="2400" dirty="0"/>
          </a:p>
          <a:p>
            <a:pPr marL="0" indent="0">
              <a:buNone/>
            </a:pPr>
            <a:endParaRPr lang="pt-BR" dirty="0"/>
          </a:p>
        </p:txBody>
      </p:sp>
      <p:graphicFrame>
        <p:nvGraphicFramePr>
          <p:cNvPr id="6" name="Diagrama 5"/>
          <p:cNvGraphicFramePr/>
          <p:nvPr>
            <p:extLst>
              <p:ext uri="{D42A27DB-BD31-4B8C-83A1-F6EECF244321}">
                <p14:modId xmlns:p14="http://schemas.microsoft.com/office/powerpoint/2010/main" val="3034684420"/>
              </p:ext>
            </p:extLst>
          </p:nvPr>
        </p:nvGraphicFramePr>
        <p:xfrm>
          <a:off x="395536" y="3869786"/>
          <a:ext cx="4104456" cy="1575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a 8"/>
          <p:cNvGraphicFramePr/>
          <p:nvPr>
            <p:extLst>
              <p:ext uri="{D42A27DB-BD31-4B8C-83A1-F6EECF244321}">
                <p14:modId xmlns:p14="http://schemas.microsoft.com/office/powerpoint/2010/main" val="212184884"/>
              </p:ext>
            </p:extLst>
          </p:nvPr>
        </p:nvGraphicFramePr>
        <p:xfrm>
          <a:off x="251520" y="1484784"/>
          <a:ext cx="6768752" cy="21602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Seta em forma de U 9">
            <a:hlinkClick r:id="rId12" action="ppaction://hlinksldjump"/>
          </p:cNvPr>
          <p:cNvSpPr/>
          <p:nvPr/>
        </p:nvSpPr>
        <p:spPr>
          <a:xfrm rot="5400000" flipH="1">
            <a:off x="8241764" y="6162660"/>
            <a:ext cx="504056" cy="509343"/>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11" name="Seta entalhada para a direita 10">
            <a:hlinkClick r:id="rId12"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CaixaDeTexto 11"/>
          <p:cNvSpPr txBox="1"/>
          <p:nvPr/>
        </p:nvSpPr>
        <p:spPr>
          <a:xfrm>
            <a:off x="8172400" y="6464369"/>
            <a:ext cx="792088" cy="276999"/>
          </a:xfrm>
          <a:prstGeom prst="rect">
            <a:avLst/>
          </a:prstGeom>
          <a:noFill/>
        </p:spPr>
        <p:txBody>
          <a:bodyPr wrap="square" rtlCol="0">
            <a:spAutoFit/>
          </a:bodyPr>
          <a:lstStyle/>
          <a:p>
            <a:r>
              <a:rPr lang="pt-BR" sz="1200" dirty="0" smtClean="0">
                <a:solidFill>
                  <a:schemeClr val="bg1"/>
                </a:solidFill>
              </a:rPr>
              <a:t>Menu</a:t>
            </a:r>
            <a:endParaRPr lang="pt-BR" sz="1200" dirty="0">
              <a:solidFill>
                <a:schemeClr val="bg1"/>
              </a:solidFill>
            </a:endParaRPr>
          </a:p>
        </p:txBody>
      </p:sp>
    </p:spTree>
    <p:extLst>
      <p:ext uri="{BB962C8B-B14F-4D97-AF65-F5344CB8AC3E}">
        <p14:creationId xmlns:p14="http://schemas.microsoft.com/office/powerpoint/2010/main" val="1208554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lvl="0"/>
            <a:r>
              <a:rPr lang="pt-BR" dirty="0"/>
              <a:t>Aula 5 - Lugar geométrico dos pontos focais das parábolas</a:t>
            </a:r>
            <a:br>
              <a:rPr lang="pt-BR" dirty="0"/>
            </a:br>
            <a:endParaRPr lang="pt-BR" dirty="0"/>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52754" y="1600200"/>
            <a:ext cx="5838492"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014102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lvl="0"/>
            <a:r>
              <a:rPr lang="pt-BR" dirty="0"/>
              <a:t>Aula 5 - Lugar geométrico dos pontos focais das parábolas</a:t>
            </a:r>
            <a:br>
              <a:rPr lang="pt-BR" dirty="0"/>
            </a:br>
            <a:endParaRPr lang="pt-BR" dirty="0"/>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52754" y="1600200"/>
            <a:ext cx="5838492"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906838" y="5521655"/>
            <a:ext cx="7575691" cy="1200329"/>
          </a:xfrm>
          <a:prstGeom prst="rect">
            <a:avLst/>
          </a:prstGeom>
        </p:spPr>
        <p:txBody>
          <a:bodyPr wrap="square">
            <a:spAutoFit/>
          </a:bodyPr>
          <a:lstStyle/>
          <a:p>
            <a:pPr algn="ctr"/>
            <a:r>
              <a:rPr lang="pt-BR" dirty="0"/>
              <a:t>Lugar </a:t>
            </a:r>
            <a:r>
              <a:rPr lang="pt-BR" dirty="0" smtClean="0"/>
              <a:t>geométrico </a:t>
            </a:r>
            <a:r>
              <a:rPr lang="pt-BR" dirty="0"/>
              <a:t>do ponto focal para a </a:t>
            </a:r>
            <a:r>
              <a:rPr lang="pt-BR" dirty="0" smtClean="0"/>
              <a:t>trajetória </a:t>
            </a:r>
            <a:r>
              <a:rPr lang="pt-BR" dirty="0"/>
              <a:t>que precisa de </a:t>
            </a:r>
            <a:r>
              <a:rPr lang="pt-BR" dirty="0" smtClean="0"/>
              <a:t>seis </a:t>
            </a:r>
            <a:r>
              <a:rPr lang="pt-BR" dirty="0"/>
              <a:t>unidades </a:t>
            </a:r>
            <a:r>
              <a:rPr lang="pt-BR" dirty="0" smtClean="0"/>
              <a:t>de tempo </a:t>
            </a:r>
            <a:r>
              <a:rPr lang="pt-BR" dirty="0"/>
              <a:t>para </a:t>
            </a:r>
            <a:r>
              <a:rPr lang="pt-BR" dirty="0" smtClean="0"/>
              <a:t>alcançar </a:t>
            </a:r>
            <a:r>
              <a:rPr lang="pt-BR" dirty="0"/>
              <a:t>o á</a:t>
            </a:r>
            <a:r>
              <a:rPr lang="pt-BR" dirty="0" smtClean="0"/>
              <a:t>pice </a:t>
            </a:r>
            <a:r>
              <a:rPr lang="pt-BR" dirty="0"/>
              <a:t>da </a:t>
            </a:r>
            <a:r>
              <a:rPr lang="pt-BR" dirty="0" smtClean="0"/>
              <a:t>trajetória</a:t>
            </a:r>
            <a:r>
              <a:rPr lang="pt-BR" dirty="0"/>
              <a:t>. As </a:t>
            </a:r>
            <a:r>
              <a:rPr lang="pt-BR" dirty="0" smtClean="0"/>
              <a:t>circunferências </a:t>
            </a:r>
            <a:r>
              <a:rPr lang="pt-BR" dirty="0"/>
              <a:t>de centro em dos </a:t>
            </a:r>
            <a:r>
              <a:rPr lang="pt-BR" dirty="0" smtClean="0"/>
              <a:t>pontos da trajetória </a:t>
            </a:r>
            <a:r>
              <a:rPr lang="pt-BR" dirty="0"/>
              <a:t>e raio igual a </a:t>
            </a:r>
            <a:r>
              <a:rPr lang="pt-BR" dirty="0" smtClean="0"/>
              <a:t>distância </a:t>
            </a:r>
            <a:r>
              <a:rPr lang="pt-BR" dirty="0"/>
              <a:t>deste ponto ate a reta diretriz </a:t>
            </a:r>
            <a:r>
              <a:rPr lang="pt-BR" dirty="0" smtClean="0"/>
              <a:t>definem </a:t>
            </a:r>
            <a:r>
              <a:rPr lang="pt-BR" dirty="0"/>
              <a:t>o </a:t>
            </a:r>
            <a:r>
              <a:rPr lang="pt-BR" dirty="0" smtClean="0"/>
              <a:t>ponto focal </a:t>
            </a:r>
            <a:r>
              <a:rPr lang="pt-BR" dirty="0"/>
              <a:t>da </a:t>
            </a:r>
            <a:r>
              <a:rPr lang="pt-BR" dirty="0" smtClean="0"/>
              <a:t>trajetória</a:t>
            </a:r>
            <a:r>
              <a:rPr lang="pt-BR" dirty="0"/>
              <a:t>.</a:t>
            </a:r>
          </a:p>
        </p:txBody>
      </p:sp>
    </p:spTree>
    <p:extLst>
      <p:ext uri="{BB962C8B-B14F-4D97-AF65-F5344CB8AC3E}">
        <p14:creationId xmlns:p14="http://schemas.microsoft.com/office/powerpoint/2010/main" val="18933934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916278147"/>
      </p:ext>
    </p:extLst>
  </p:cSld>
  <p:clrMapOvr>
    <a:masterClrMapping/>
  </p:clrMapOvr>
  <p:timing>
    <p:tnLst>
      <p:par>
        <p:cTn id="1" dur="indefinite" restart="never" nodeType="tmRoot"/>
      </p:par>
    </p:tnLst>
  </p:timing>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5 - Lugar geométrico dos pontos focais das parábolas</a:t>
            </a:r>
            <a:br>
              <a:rPr lang="pt-BR" dirty="0"/>
            </a:br>
            <a:endParaRPr lang="pt-BR" dirty="0"/>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52754" y="1600200"/>
            <a:ext cx="5838492"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85250896"/>
      </p:ext>
    </p:extLst>
  </p:cSld>
  <p:clrMapOvr>
    <a:masterClrMapping/>
  </p:clrMapOvr>
  <p:timing>
    <p:tnLst>
      <p:par>
        <p:cTn id="1" dur="indefinite" restart="never" nodeType="tmRoot"/>
      </p:par>
    </p:tnLst>
  </p:timing>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5 - Lugar geométrico dos pontos focais das parábolas</a:t>
            </a:r>
            <a:br>
              <a:rPr lang="pt-BR" dirty="0"/>
            </a:br>
            <a:endParaRPr lang="pt-BR" dirty="0"/>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52754" y="1600200"/>
            <a:ext cx="5838492"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906838" y="5521655"/>
            <a:ext cx="7575691" cy="1200329"/>
          </a:xfrm>
          <a:prstGeom prst="rect">
            <a:avLst/>
          </a:prstGeom>
        </p:spPr>
        <p:txBody>
          <a:bodyPr wrap="square">
            <a:spAutoFit/>
          </a:bodyPr>
          <a:lstStyle/>
          <a:p>
            <a:pPr algn="ctr"/>
            <a:r>
              <a:rPr lang="pt-BR" dirty="0"/>
              <a:t>Lugar </a:t>
            </a:r>
            <a:r>
              <a:rPr lang="pt-BR" dirty="0" smtClean="0"/>
              <a:t>geométrico </a:t>
            </a:r>
            <a:r>
              <a:rPr lang="pt-BR" dirty="0"/>
              <a:t>do ponto focal para a </a:t>
            </a:r>
            <a:r>
              <a:rPr lang="pt-BR" dirty="0" smtClean="0"/>
              <a:t>trajetória </a:t>
            </a:r>
            <a:r>
              <a:rPr lang="pt-BR" dirty="0"/>
              <a:t>que precisa de </a:t>
            </a:r>
            <a:r>
              <a:rPr lang="pt-BR" dirty="0" smtClean="0"/>
              <a:t>três </a:t>
            </a:r>
            <a:r>
              <a:rPr lang="pt-BR" dirty="0"/>
              <a:t>unidades </a:t>
            </a:r>
            <a:r>
              <a:rPr lang="pt-BR" dirty="0" smtClean="0"/>
              <a:t>de tempo </a:t>
            </a:r>
            <a:r>
              <a:rPr lang="pt-BR" dirty="0"/>
              <a:t>para </a:t>
            </a:r>
            <a:r>
              <a:rPr lang="pt-BR" dirty="0" smtClean="0"/>
              <a:t>alcançar </a:t>
            </a:r>
            <a:r>
              <a:rPr lang="pt-BR" dirty="0"/>
              <a:t>o á</a:t>
            </a:r>
            <a:r>
              <a:rPr lang="pt-BR" dirty="0" smtClean="0"/>
              <a:t>pice </a:t>
            </a:r>
            <a:r>
              <a:rPr lang="pt-BR" dirty="0"/>
              <a:t>da </a:t>
            </a:r>
            <a:r>
              <a:rPr lang="pt-BR" dirty="0" smtClean="0"/>
              <a:t>trajetória</a:t>
            </a:r>
            <a:r>
              <a:rPr lang="pt-BR" dirty="0"/>
              <a:t>. As </a:t>
            </a:r>
            <a:r>
              <a:rPr lang="pt-BR" dirty="0" smtClean="0"/>
              <a:t>circunferências </a:t>
            </a:r>
            <a:r>
              <a:rPr lang="pt-BR" dirty="0"/>
              <a:t>de centro em dos </a:t>
            </a:r>
            <a:r>
              <a:rPr lang="pt-BR" dirty="0" smtClean="0"/>
              <a:t>pontos da trajetória </a:t>
            </a:r>
            <a:r>
              <a:rPr lang="pt-BR" dirty="0"/>
              <a:t>e raio igual a </a:t>
            </a:r>
            <a:r>
              <a:rPr lang="pt-BR" dirty="0" smtClean="0"/>
              <a:t>distância </a:t>
            </a:r>
            <a:r>
              <a:rPr lang="pt-BR" dirty="0"/>
              <a:t>deste ponto ate a reta diretriz </a:t>
            </a:r>
            <a:r>
              <a:rPr lang="pt-BR" dirty="0" smtClean="0"/>
              <a:t>definem </a:t>
            </a:r>
            <a:r>
              <a:rPr lang="pt-BR" dirty="0"/>
              <a:t>o </a:t>
            </a:r>
            <a:r>
              <a:rPr lang="pt-BR" dirty="0" smtClean="0"/>
              <a:t>ponto focal </a:t>
            </a:r>
            <a:r>
              <a:rPr lang="pt-BR" dirty="0"/>
              <a:t>da </a:t>
            </a:r>
            <a:r>
              <a:rPr lang="pt-BR" dirty="0" smtClean="0"/>
              <a:t>trajetória</a:t>
            </a:r>
            <a:r>
              <a:rPr lang="pt-BR" dirty="0"/>
              <a:t>.</a:t>
            </a:r>
          </a:p>
        </p:txBody>
      </p:sp>
    </p:spTree>
    <p:extLst>
      <p:ext uri="{BB962C8B-B14F-4D97-AF65-F5344CB8AC3E}">
        <p14:creationId xmlns:p14="http://schemas.microsoft.com/office/powerpoint/2010/main" val="798786665"/>
      </p:ext>
    </p:extLst>
  </p:cSld>
  <p:clrMapOvr>
    <a:masterClrMapping/>
  </p:clrMapOvr>
  <p:timing>
    <p:tnLst>
      <p:par>
        <p:cTn id="1" dur="indefinite" restart="never" nodeType="tmRoot"/>
      </p:par>
    </p:tnLst>
  </p:timing>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5 - Lugar geométrico dos pontos focais das parábolas</a:t>
            </a:r>
            <a:br>
              <a:rPr lang="pt-BR" dirty="0"/>
            </a:br>
            <a:endParaRPr lang="pt-BR" dirty="0"/>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52754" y="1600200"/>
            <a:ext cx="5838492"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587807224"/>
      </p:ext>
    </p:extLst>
  </p:cSld>
  <p:clrMapOvr>
    <a:masterClrMapping/>
  </p:clrMapOvr>
  <p:timing>
    <p:tnLst>
      <p:par>
        <p:cTn id="1" dur="indefinite" restart="never" nodeType="tmRoot"/>
      </p:par>
    </p:tnLst>
  </p:timing>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5 - Lugar geométrico dos pontos focais das parábolas</a:t>
            </a:r>
            <a:br>
              <a:rPr lang="pt-BR" dirty="0"/>
            </a:br>
            <a:endParaRPr lang="pt-BR" dirty="0"/>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0528" y="1124744"/>
            <a:ext cx="5838492"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mc:AlternateContent xmlns:mc="http://schemas.openxmlformats.org/markup-compatibility/2006" xmlns:a14="http://schemas.microsoft.com/office/drawing/2010/main">
        <mc:Choice Requires="a14">
          <p:sp>
            <p:nvSpPr>
              <p:cNvPr id="3" name="Retângulo 2"/>
              <p:cNvSpPr/>
              <p:nvPr/>
            </p:nvSpPr>
            <p:spPr>
              <a:xfrm>
                <a:off x="5364088" y="1412776"/>
                <a:ext cx="3779912" cy="3139321"/>
              </a:xfrm>
              <a:prstGeom prst="rect">
                <a:avLst/>
              </a:prstGeom>
            </p:spPr>
            <p:txBody>
              <a:bodyPr wrap="square">
                <a:spAutoFit/>
              </a:bodyPr>
              <a:lstStyle/>
              <a:p>
                <a:r>
                  <a:rPr lang="pt-BR" dirty="0"/>
                  <a:t>Lugar </a:t>
                </a:r>
                <a:r>
                  <a:rPr lang="pt-BR" dirty="0" smtClean="0"/>
                  <a:t>geométrico </a:t>
                </a:r>
                <a:r>
                  <a:rPr lang="pt-BR" dirty="0"/>
                  <a:t>dos pontos focais das diferentes </a:t>
                </a:r>
                <a:r>
                  <a:rPr lang="pt-BR" dirty="0" smtClean="0"/>
                  <a:t>trajetórias parabólicas </a:t>
                </a:r>
                <a:r>
                  <a:rPr lang="pt-BR" dirty="0"/>
                  <a:t>que </a:t>
                </a:r>
                <a:r>
                  <a:rPr lang="pt-BR" dirty="0" smtClean="0"/>
                  <a:t>podem ser </a:t>
                </a:r>
                <a:r>
                  <a:rPr lang="pt-BR" dirty="0"/>
                  <a:t>geradas com o </a:t>
                </a:r>
                <a:r>
                  <a:rPr lang="pt-BR" dirty="0" smtClean="0"/>
                  <a:t>módulo </a:t>
                </a:r>
                <a:r>
                  <a:rPr lang="pt-BR" dirty="0"/>
                  <a:t>da velocidade inicial </a:t>
                </a:r>
                <a14:m>
                  <m:oMath xmlns:m="http://schemas.openxmlformats.org/officeDocument/2006/math">
                    <m:sSub>
                      <m:sSubPr>
                        <m:ctrlPr>
                          <a:rPr lang="pt-BR" i="1">
                            <a:latin typeface="Cambria Math"/>
                          </a:rPr>
                        </m:ctrlPr>
                      </m:sSubPr>
                      <m:e>
                        <m:r>
                          <a:rPr lang="pt-BR" i="1">
                            <a:latin typeface="Cambria Math"/>
                          </a:rPr>
                          <m:t>𝑣</m:t>
                        </m:r>
                      </m:e>
                      <m:sub>
                        <m:r>
                          <a:rPr lang="pt-BR" i="1">
                            <a:latin typeface="Cambria Math"/>
                          </a:rPr>
                          <m:t>0</m:t>
                        </m:r>
                      </m:sub>
                    </m:sSub>
                  </m:oMath>
                </a14:m>
                <a:r>
                  <a:rPr lang="pt-BR" dirty="0"/>
                  <a:t> sempre constante e somente variando</a:t>
                </a:r>
              </a:p>
              <a:p>
                <a:r>
                  <a:rPr lang="pt-BR" dirty="0"/>
                  <a:t>o â</a:t>
                </a:r>
                <a:r>
                  <a:rPr lang="pt-BR" dirty="0" smtClean="0"/>
                  <a:t>ngulo </a:t>
                </a:r>
                <a:r>
                  <a:rPr lang="pt-BR" dirty="0"/>
                  <a:t>de </a:t>
                </a:r>
                <a:r>
                  <a:rPr lang="pt-BR" dirty="0" smtClean="0"/>
                  <a:t>elevação  </a:t>
                </a:r>
                <a14:m>
                  <m:oMath xmlns:m="http://schemas.openxmlformats.org/officeDocument/2006/math">
                    <m:sSub>
                      <m:sSubPr>
                        <m:ctrlPr>
                          <a:rPr lang="pt-BR" i="1">
                            <a:latin typeface="Cambria Math"/>
                          </a:rPr>
                        </m:ctrlPr>
                      </m:sSubPr>
                      <m:e>
                        <m:r>
                          <a:rPr lang="pt-BR" i="1">
                            <a:latin typeface="Cambria Math"/>
                          </a:rPr>
                          <m:t>𝜃</m:t>
                        </m:r>
                      </m:e>
                      <m:sub>
                        <m:r>
                          <a:rPr lang="pt-BR" i="1">
                            <a:latin typeface="Cambria Math"/>
                          </a:rPr>
                          <m:t>0</m:t>
                        </m:r>
                      </m:sub>
                    </m:sSub>
                  </m:oMath>
                </a14:m>
                <a:r>
                  <a:rPr lang="pt-BR" dirty="0"/>
                  <a:t>. Esta curva é</a:t>
                </a:r>
                <a:r>
                  <a:rPr lang="pt-BR" dirty="0" smtClean="0"/>
                  <a:t> uma circunferência </a:t>
                </a:r>
                <a:r>
                  <a:rPr lang="pt-BR" dirty="0"/>
                  <a:t>de raio igual a maior </a:t>
                </a:r>
                <a:r>
                  <a:rPr lang="pt-BR" dirty="0" smtClean="0"/>
                  <a:t>altura que </a:t>
                </a:r>
                <a:r>
                  <a:rPr lang="pt-BR" dirty="0"/>
                  <a:t>pode ser </a:t>
                </a:r>
                <a:r>
                  <a:rPr lang="pt-BR" dirty="0" smtClean="0"/>
                  <a:t>alcançada, quando </a:t>
                </a:r>
                <a:r>
                  <a:rPr lang="pt-BR" dirty="0"/>
                  <a:t>o â</a:t>
                </a:r>
                <a:r>
                  <a:rPr lang="pt-BR" dirty="0" smtClean="0"/>
                  <a:t>ngulo de elevação </a:t>
                </a:r>
                <a14:m>
                  <m:oMath xmlns:m="http://schemas.openxmlformats.org/officeDocument/2006/math">
                    <m:sSub>
                      <m:sSubPr>
                        <m:ctrlPr>
                          <a:rPr lang="pt-BR" i="1">
                            <a:latin typeface="Cambria Math"/>
                          </a:rPr>
                        </m:ctrlPr>
                      </m:sSubPr>
                      <m:e>
                        <m:r>
                          <a:rPr lang="pt-BR" i="1">
                            <a:latin typeface="Cambria Math"/>
                          </a:rPr>
                          <m:t>𝜃</m:t>
                        </m:r>
                      </m:e>
                      <m:sub>
                        <m:r>
                          <a:rPr lang="pt-BR" i="1">
                            <a:latin typeface="Cambria Math"/>
                          </a:rPr>
                          <m:t>0</m:t>
                        </m:r>
                      </m:sub>
                    </m:sSub>
                  </m:oMath>
                </a14:m>
                <a:r>
                  <a:rPr lang="pt-BR" dirty="0"/>
                  <a:t> e igual a </a:t>
                </a:r>
                <a14:m>
                  <m:oMath xmlns:m="http://schemas.openxmlformats.org/officeDocument/2006/math">
                    <m:r>
                      <a:rPr lang="pt-BR" i="1">
                        <a:latin typeface="Cambria Math"/>
                      </a:rPr>
                      <m:t>𝜋</m:t>
                    </m:r>
                    <m:r>
                      <a:rPr lang="pt-BR" i="1">
                        <a:latin typeface="Cambria Math"/>
                      </a:rPr>
                      <m:t>/2</m:t>
                    </m:r>
                  </m:oMath>
                </a14:m>
                <a:r>
                  <a:rPr lang="pt-BR" dirty="0" smtClean="0"/>
                  <a:t> </a:t>
                </a:r>
                <a:r>
                  <a:rPr lang="pt-BR" dirty="0"/>
                  <a:t>e de centro </a:t>
                </a:r>
                <a:r>
                  <a:rPr lang="pt-BR" dirty="0" smtClean="0"/>
                  <a:t>na posição </a:t>
                </a:r>
                <a:r>
                  <a:rPr lang="pt-BR" dirty="0"/>
                  <a:t>de </a:t>
                </a:r>
                <a:r>
                  <a:rPr lang="pt-BR" dirty="0" smtClean="0"/>
                  <a:t>lançamento </a:t>
                </a:r>
                <a:r>
                  <a:rPr lang="pt-BR" dirty="0"/>
                  <a:t>do </a:t>
                </a:r>
                <a:r>
                  <a:rPr lang="pt-BR" dirty="0" smtClean="0"/>
                  <a:t>projétil</a:t>
                </a:r>
                <a:r>
                  <a:rPr lang="pt-BR" dirty="0"/>
                  <a:t>.</a:t>
                </a:r>
              </a:p>
            </p:txBody>
          </p:sp>
        </mc:Choice>
        <mc:Fallback xmlns="">
          <p:sp>
            <p:nvSpPr>
              <p:cNvPr id="3" name="Retângulo 2"/>
              <p:cNvSpPr>
                <a:spLocks noRot="1" noChangeAspect="1" noMove="1" noResize="1" noEditPoints="1" noAdjustHandles="1" noChangeArrowheads="1" noChangeShapeType="1" noTextEdit="1"/>
              </p:cNvSpPr>
              <p:nvPr/>
            </p:nvSpPr>
            <p:spPr>
              <a:xfrm>
                <a:off x="5364088" y="1412776"/>
                <a:ext cx="3779912" cy="3139321"/>
              </a:xfrm>
              <a:prstGeom prst="rect">
                <a:avLst/>
              </a:prstGeom>
              <a:blipFill rotWithShape="1">
                <a:blip r:embed="rId4"/>
                <a:stretch>
                  <a:fillRect l="-1452" t="-971" r="-1935" b="-2136"/>
                </a:stretch>
              </a:blipFill>
            </p:spPr>
            <p:txBody>
              <a:bodyPr/>
              <a:lstStyle/>
              <a:p>
                <a:r>
                  <a:rPr lang="pt-BR">
                    <a:noFill/>
                  </a:rPr>
                  <a:t> </a:t>
                </a:r>
              </a:p>
            </p:txBody>
          </p:sp>
        </mc:Fallback>
      </mc:AlternateContent>
      <p:sp>
        <p:nvSpPr>
          <p:cNvPr id="7" name="Seta em forma de U 6">
            <a:hlinkClick r:id="rId5" action="ppaction://hlinksldjump"/>
          </p:cNvPr>
          <p:cNvSpPr/>
          <p:nvPr/>
        </p:nvSpPr>
        <p:spPr>
          <a:xfrm rot="5400000" flipH="1">
            <a:off x="8241764" y="6162660"/>
            <a:ext cx="504056" cy="509343"/>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8" name="CaixaDeTexto 7"/>
          <p:cNvSpPr txBox="1"/>
          <p:nvPr/>
        </p:nvSpPr>
        <p:spPr>
          <a:xfrm>
            <a:off x="8137399" y="6448980"/>
            <a:ext cx="611065" cy="292388"/>
          </a:xfrm>
          <a:prstGeom prst="rect">
            <a:avLst/>
          </a:prstGeom>
          <a:noFill/>
        </p:spPr>
        <p:txBody>
          <a:bodyPr wrap="none" rtlCol="0">
            <a:spAutoFit/>
          </a:bodyPr>
          <a:lstStyle/>
          <a:p>
            <a:r>
              <a:rPr lang="pt-BR" sz="1300" dirty="0" smtClean="0">
                <a:solidFill>
                  <a:schemeClr val="bg1"/>
                </a:solidFill>
              </a:rPr>
              <a:t>Aula 5</a:t>
            </a:r>
            <a:endParaRPr lang="pt-BR" sz="1300" dirty="0">
              <a:solidFill>
                <a:schemeClr val="bg1"/>
              </a:solidFill>
            </a:endParaRPr>
          </a:p>
        </p:txBody>
      </p:sp>
    </p:spTree>
    <p:extLst>
      <p:ext uri="{BB962C8B-B14F-4D97-AF65-F5344CB8AC3E}">
        <p14:creationId xmlns:p14="http://schemas.microsoft.com/office/powerpoint/2010/main" val="1700768"/>
      </p:ext>
    </p:extLst>
  </p:cSld>
  <p:clrMapOvr>
    <a:masterClrMapping/>
  </p:clrMapOvr>
  <p:timing>
    <p:tnLst>
      <p:par>
        <p:cTn id="1" dur="indefinite" restart="never" nodeType="tmRoot"/>
      </p:par>
    </p:tnLst>
  </p:timing>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lvl="0"/>
            <a:r>
              <a:rPr lang="pt-BR" dirty="0"/>
              <a:t>Aula 5 - Lugar geométrico dos vértices das parábolas</a:t>
            </a:r>
            <a:br>
              <a:rPr lang="pt-BR" dirty="0"/>
            </a:br>
            <a:endParaRPr lang="pt-BR" dirty="0"/>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52754" y="1600200"/>
            <a:ext cx="5838492"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55700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lvl="0"/>
            <a:r>
              <a:rPr lang="pt-BR" dirty="0"/>
              <a:t>Aula 5 - Lugar geométrico dos vértices das parábolas</a:t>
            </a:r>
            <a:br>
              <a:rPr lang="pt-BR" dirty="0"/>
            </a:br>
            <a:endParaRPr lang="pt-BR" dirty="0"/>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52754" y="1600200"/>
            <a:ext cx="5838492"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mc:AlternateContent xmlns:mc="http://schemas.openxmlformats.org/markup-compatibility/2006" xmlns:a14="http://schemas.microsoft.com/office/drawing/2010/main">
        <mc:Choice Requires="a14">
          <p:sp>
            <p:nvSpPr>
              <p:cNvPr id="3" name="Retângulo 2"/>
              <p:cNvSpPr/>
              <p:nvPr/>
            </p:nvSpPr>
            <p:spPr>
              <a:xfrm>
                <a:off x="1115616" y="4967658"/>
                <a:ext cx="6984776" cy="1754326"/>
              </a:xfrm>
              <a:prstGeom prst="rect">
                <a:avLst/>
              </a:prstGeom>
            </p:spPr>
            <p:txBody>
              <a:bodyPr wrap="square">
                <a:spAutoFit/>
              </a:bodyPr>
              <a:lstStyle/>
              <a:p>
                <a:pPr algn="ctr"/>
                <a:r>
                  <a:rPr lang="pt-BR" dirty="0"/>
                  <a:t>Lugar </a:t>
                </a:r>
                <a:r>
                  <a:rPr lang="pt-BR" dirty="0" smtClean="0"/>
                  <a:t>geométrico </a:t>
                </a:r>
                <a:r>
                  <a:rPr lang="pt-BR" dirty="0"/>
                  <a:t>dos </a:t>
                </a:r>
                <a:r>
                  <a:rPr lang="pt-BR" dirty="0" smtClean="0"/>
                  <a:t>vértices </a:t>
                </a:r>
                <a:r>
                  <a:rPr lang="pt-BR" dirty="0"/>
                  <a:t>das diferentes </a:t>
                </a:r>
                <a:r>
                  <a:rPr lang="pt-BR" dirty="0" smtClean="0"/>
                  <a:t>trajetórias parabólicas </a:t>
                </a:r>
                <a:r>
                  <a:rPr lang="pt-BR" dirty="0"/>
                  <a:t>que podem ser </a:t>
                </a:r>
                <a:r>
                  <a:rPr lang="pt-BR" dirty="0" smtClean="0"/>
                  <a:t>geradas com </a:t>
                </a:r>
                <a:r>
                  <a:rPr lang="pt-BR" dirty="0"/>
                  <a:t>o modulo da velocidade inicial </a:t>
                </a:r>
                <a14:m>
                  <m:oMath xmlns:m="http://schemas.openxmlformats.org/officeDocument/2006/math">
                    <m:sSub>
                      <m:sSubPr>
                        <m:ctrlPr>
                          <a:rPr lang="pt-BR" i="1">
                            <a:latin typeface="Cambria Math"/>
                          </a:rPr>
                        </m:ctrlPr>
                      </m:sSubPr>
                      <m:e>
                        <m:r>
                          <a:rPr lang="pt-BR" i="1">
                            <a:latin typeface="Cambria Math"/>
                          </a:rPr>
                          <m:t>𝑣</m:t>
                        </m:r>
                      </m:e>
                      <m:sub>
                        <m:r>
                          <a:rPr lang="pt-BR" i="1">
                            <a:latin typeface="Cambria Math"/>
                          </a:rPr>
                          <m:t>0</m:t>
                        </m:r>
                      </m:sub>
                    </m:sSub>
                  </m:oMath>
                </a14:m>
                <a:r>
                  <a:rPr lang="pt-BR" dirty="0" smtClean="0"/>
                  <a:t> </a:t>
                </a:r>
                <a:r>
                  <a:rPr lang="pt-BR" dirty="0"/>
                  <a:t>sempre constante e somente variando </a:t>
                </a:r>
                <a:r>
                  <a:rPr lang="pt-BR" dirty="0" smtClean="0"/>
                  <a:t>o ângulo </a:t>
                </a:r>
                <a:r>
                  <a:rPr lang="pt-BR" dirty="0"/>
                  <a:t>de </a:t>
                </a:r>
                <a:r>
                  <a:rPr lang="pt-BR" dirty="0" smtClean="0"/>
                  <a:t>elevação </a:t>
                </a:r>
                <a14:m>
                  <m:oMath xmlns:m="http://schemas.openxmlformats.org/officeDocument/2006/math">
                    <m:sSub>
                      <m:sSubPr>
                        <m:ctrlPr>
                          <a:rPr lang="pt-BR" i="1">
                            <a:latin typeface="Cambria Math"/>
                          </a:rPr>
                        </m:ctrlPr>
                      </m:sSubPr>
                      <m:e>
                        <m:r>
                          <a:rPr lang="pt-BR" i="1">
                            <a:latin typeface="Cambria Math"/>
                          </a:rPr>
                          <m:t>𝜃</m:t>
                        </m:r>
                      </m:e>
                      <m:sub>
                        <m:r>
                          <a:rPr lang="pt-BR" i="1">
                            <a:latin typeface="Cambria Math"/>
                          </a:rPr>
                          <m:t>0</m:t>
                        </m:r>
                      </m:sub>
                    </m:sSub>
                  </m:oMath>
                </a14:m>
                <a:r>
                  <a:rPr lang="pt-BR" dirty="0"/>
                  <a:t>. Esta curva e uma elipse de eixo menor B igual a metade </a:t>
                </a:r>
                <a:r>
                  <a:rPr lang="pt-BR" dirty="0" smtClean="0"/>
                  <a:t>da maior </a:t>
                </a:r>
                <a:r>
                  <a:rPr lang="pt-BR" dirty="0"/>
                  <a:t>altitude que o projetil pode </a:t>
                </a:r>
                <a:r>
                  <a:rPr lang="pt-BR" dirty="0" smtClean="0"/>
                  <a:t>alcançar </a:t>
                </a:r>
                <a:r>
                  <a:rPr lang="pt-BR" dirty="0"/>
                  <a:t>e de eixo maior A igual ao maior </a:t>
                </a:r>
                <a:r>
                  <a:rPr lang="pt-BR" dirty="0" smtClean="0"/>
                  <a:t>alcance horizontal </a:t>
                </a:r>
                <a:r>
                  <a:rPr lang="pt-BR" dirty="0"/>
                  <a:t>que a </a:t>
                </a:r>
                <a:r>
                  <a:rPr lang="pt-BR" dirty="0" smtClean="0"/>
                  <a:t>partícula </a:t>
                </a:r>
                <a:r>
                  <a:rPr lang="pt-BR" dirty="0"/>
                  <a:t>pode realizar</a:t>
                </a:r>
                <a:r>
                  <a:rPr lang="pt-BR" dirty="0" smtClean="0"/>
                  <a:t>.</a:t>
                </a:r>
                <a:endParaRPr lang="pt-BR" dirty="0"/>
              </a:p>
            </p:txBody>
          </p:sp>
        </mc:Choice>
        <mc:Fallback xmlns="">
          <p:sp>
            <p:nvSpPr>
              <p:cNvPr id="3" name="Retângulo 2"/>
              <p:cNvSpPr>
                <a:spLocks noRot="1" noChangeAspect="1" noMove="1" noResize="1" noEditPoints="1" noAdjustHandles="1" noChangeArrowheads="1" noChangeShapeType="1" noTextEdit="1"/>
              </p:cNvSpPr>
              <p:nvPr/>
            </p:nvSpPr>
            <p:spPr>
              <a:xfrm>
                <a:off x="1115616" y="4967658"/>
                <a:ext cx="6984776" cy="1754326"/>
              </a:xfrm>
              <a:prstGeom prst="rect">
                <a:avLst/>
              </a:prstGeom>
              <a:blipFill rotWithShape="1">
                <a:blip r:embed="rId5"/>
                <a:stretch>
                  <a:fillRect l="-611" t="-1736" r="-1396" b="-4514"/>
                </a:stretch>
              </a:blipFill>
            </p:spPr>
            <p:txBody>
              <a:bodyPr/>
              <a:lstStyle/>
              <a:p>
                <a:r>
                  <a:rPr lang="pt-BR">
                    <a:noFill/>
                  </a:rPr>
                  <a:t> </a:t>
                </a:r>
              </a:p>
            </p:txBody>
          </p:sp>
        </mc:Fallback>
      </mc:AlternateContent>
    </p:spTree>
    <p:extLst>
      <p:ext uri="{BB962C8B-B14F-4D97-AF65-F5344CB8AC3E}">
        <p14:creationId xmlns:p14="http://schemas.microsoft.com/office/powerpoint/2010/main" val="3147396156"/>
      </p:ext>
    </p:extLst>
  </p:cSld>
  <p:clrMapOvr>
    <a:masterClrMapping/>
  </p:clrMapOvr>
  <p:timing>
    <p:tnLst>
      <p:par>
        <p:cTn id="1" dur="indefinite" restart="never" nodeType="tmRoot"/>
      </p:par>
    </p:tnLst>
  </p:timing>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5 - Lugar geométrico dos vértices das parábolas</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52754" y="1600200"/>
            <a:ext cx="5838492"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850887119"/>
      </p:ext>
    </p:extLst>
  </p:cSld>
  <p:clrMapOvr>
    <a:masterClrMapping/>
  </p:clrMapOvr>
  <p:timing>
    <p:tnLst>
      <p:par>
        <p:cTn id="1" dur="indefinite" restart="never" nodeType="tmRoot"/>
      </p:par>
    </p:tnLst>
  </p:timing>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5 - Lugar geométrico dos vértices das parábolas</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52754" y="1600200"/>
            <a:ext cx="5838492"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p:cNvSpPr/>
          <p:nvPr/>
        </p:nvSpPr>
        <p:spPr>
          <a:xfrm>
            <a:off x="971600" y="5244656"/>
            <a:ext cx="7575691" cy="1477328"/>
          </a:xfrm>
          <a:prstGeom prst="rect">
            <a:avLst/>
          </a:prstGeom>
        </p:spPr>
        <p:txBody>
          <a:bodyPr wrap="square">
            <a:spAutoFit/>
          </a:bodyPr>
          <a:lstStyle/>
          <a:p>
            <a:pPr algn="ctr"/>
            <a:r>
              <a:rPr lang="pt-BR" dirty="0"/>
              <a:t>Escolha de seis pontos </a:t>
            </a:r>
            <a:r>
              <a:rPr lang="pt-BR" dirty="0" smtClean="0"/>
              <a:t>arbitrários </a:t>
            </a:r>
            <a:r>
              <a:rPr lang="pt-BR" dirty="0"/>
              <a:t>sobre a curva que representa o </a:t>
            </a:r>
            <a:r>
              <a:rPr lang="pt-BR" dirty="0" smtClean="0"/>
              <a:t>lugar geométrico dos vértices </a:t>
            </a:r>
            <a:r>
              <a:rPr lang="pt-BR" dirty="0"/>
              <a:t>das </a:t>
            </a:r>
            <a:r>
              <a:rPr lang="pt-BR" dirty="0" smtClean="0"/>
              <a:t>parábolas </a:t>
            </a:r>
            <a:r>
              <a:rPr lang="pt-BR" dirty="0"/>
              <a:t>de forma a construir um </a:t>
            </a:r>
            <a:r>
              <a:rPr lang="pt-BR" dirty="0" smtClean="0"/>
              <a:t>hexágono </a:t>
            </a:r>
            <a:r>
              <a:rPr lang="pt-BR" dirty="0"/>
              <a:t>e </a:t>
            </a:r>
            <a:r>
              <a:rPr lang="pt-BR" dirty="0" smtClean="0"/>
              <a:t>através </a:t>
            </a:r>
            <a:r>
              <a:rPr lang="pt-BR" dirty="0"/>
              <a:t>de segmentos </a:t>
            </a:r>
            <a:r>
              <a:rPr lang="pt-BR" dirty="0" smtClean="0"/>
              <a:t>de reta </a:t>
            </a:r>
            <a:r>
              <a:rPr lang="pt-BR" dirty="0"/>
              <a:t>formar </a:t>
            </a:r>
            <a:r>
              <a:rPr lang="pt-BR" dirty="0" smtClean="0"/>
              <a:t>três </a:t>
            </a:r>
            <a:r>
              <a:rPr lang="pt-BR" dirty="0"/>
              <a:t>pares de diagonais, para usar o </a:t>
            </a:r>
            <a:r>
              <a:rPr lang="pt-BR" dirty="0" smtClean="0"/>
              <a:t>Teorema “</a:t>
            </a:r>
            <a:r>
              <a:rPr lang="pt-BR" dirty="0" err="1" smtClean="0"/>
              <a:t>Mysticum</a:t>
            </a:r>
            <a:r>
              <a:rPr lang="pt-BR" dirty="0" smtClean="0"/>
              <a:t> </a:t>
            </a:r>
            <a:r>
              <a:rPr lang="pt-BR" dirty="0" err="1" smtClean="0"/>
              <a:t>Hexagrammum</a:t>
            </a:r>
            <a:r>
              <a:rPr lang="pt-BR" dirty="0" smtClean="0"/>
              <a:t>“ ou Teorema </a:t>
            </a:r>
            <a:r>
              <a:rPr lang="pt-BR" dirty="0"/>
              <a:t>de Pascal de modo a determinar qual e curva.</a:t>
            </a:r>
          </a:p>
        </p:txBody>
      </p:sp>
    </p:spTree>
    <p:extLst>
      <p:ext uri="{BB962C8B-B14F-4D97-AF65-F5344CB8AC3E}">
        <p14:creationId xmlns:p14="http://schemas.microsoft.com/office/powerpoint/2010/main" val="820158698"/>
      </p:ext>
    </p:extLst>
  </p:cSld>
  <p:clrMapOvr>
    <a:masterClrMapping/>
  </p:clrMapOvr>
  <p:timing>
    <p:tnLst>
      <p:par>
        <p:cTn id="1" dur="indefinite" restart="never" nodeType="tmRoot"/>
      </p:par>
    </p:tnLst>
  </p:timing>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5 - Lugar geométrico dos vértices das parábolas</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52754" y="1600200"/>
            <a:ext cx="5838492"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195445254"/>
      </p:ext>
    </p:extLst>
  </p:cSld>
  <p:clrMapOvr>
    <a:masterClrMapping/>
  </p:clrMapOvr>
  <p:timing>
    <p:tnLst>
      <p:par>
        <p:cTn id="1" dur="indefinite" restart="never" nodeType="tmRoot"/>
      </p:par>
    </p:tnLst>
  </p:timing>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Aula 5 - Lugar geométrico dos vértices das parábolas</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473" y="1416705"/>
            <a:ext cx="5838492"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mc:AlternateContent xmlns:mc="http://schemas.openxmlformats.org/markup-compatibility/2006" xmlns:a14="http://schemas.microsoft.com/office/drawing/2010/main">
        <mc:Choice Requires="a14">
          <p:sp>
            <p:nvSpPr>
              <p:cNvPr id="3" name="Retângulo 2"/>
              <p:cNvSpPr/>
              <p:nvPr/>
            </p:nvSpPr>
            <p:spPr>
              <a:xfrm>
                <a:off x="5508105" y="1700808"/>
                <a:ext cx="3635896" cy="4852995"/>
              </a:xfrm>
              <a:prstGeom prst="rect">
                <a:avLst/>
              </a:prstGeom>
            </p:spPr>
            <p:txBody>
              <a:bodyPr wrap="square">
                <a:spAutoFit/>
              </a:bodyPr>
              <a:lstStyle/>
              <a:p>
                <a:r>
                  <a:rPr lang="pt-BR" dirty="0" smtClean="0"/>
                  <a:t>Representação </a:t>
                </a:r>
                <a:r>
                  <a:rPr lang="pt-BR" dirty="0"/>
                  <a:t>da elipse cujo o eixo </a:t>
                </a:r>
                <a:endParaRPr lang="pt-BR" dirty="0" smtClean="0"/>
              </a:p>
              <a:p>
                <a:r>
                  <a:rPr lang="pt-BR" dirty="0" smtClean="0"/>
                  <a:t>menor </a:t>
                </a:r>
                <a:r>
                  <a:rPr lang="pt-BR" dirty="0"/>
                  <a:t>B e igual a metade da maior </a:t>
                </a:r>
                <a:endParaRPr lang="pt-BR" dirty="0" smtClean="0"/>
              </a:p>
              <a:p>
                <a:r>
                  <a:rPr lang="pt-BR" dirty="0" smtClean="0"/>
                  <a:t>altitude </a:t>
                </a:r>
                <a:r>
                  <a:rPr lang="pt-BR" i="1" dirty="0"/>
                  <a:t>H</a:t>
                </a:r>
                <a:r>
                  <a:rPr lang="pt-BR" dirty="0"/>
                  <a:t> </a:t>
                </a:r>
                <a:r>
                  <a:rPr lang="pt-BR" dirty="0" smtClean="0"/>
                  <a:t>que o </a:t>
                </a:r>
                <a:r>
                  <a:rPr lang="pt-BR" dirty="0"/>
                  <a:t>projetil pode </a:t>
                </a:r>
                <a:r>
                  <a:rPr lang="pt-BR" dirty="0" smtClean="0"/>
                  <a:t>alcançar </a:t>
                </a:r>
                <a:endParaRPr lang="pt-BR" b="0" i="0" dirty="0" smtClean="0">
                  <a:latin typeface="Cambria Math"/>
                </a:endParaRPr>
              </a:p>
              <a:p>
                <a:pPr/>
                <a14:m>
                  <m:oMathPara xmlns:m="http://schemas.openxmlformats.org/officeDocument/2006/math">
                    <m:oMathParaPr>
                      <m:jc m:val="centerGroup"/>
                    </m:oMathParaPr>
                    <m:oMath xmlns:m="http://schemas.openxmlformats.org/officeDocument/2006/math">
                      <m:r>
                        <a:rPr lang="pt-BR" b="0" i="0" smtClean="0">
                          <a:latin typeface="Cambria Math"/>
                        </a:rPr>
                        <m:t> </m:t>
                      </m:r>
                    </m:oMath>
                  </m:oMathPara>
                </a14:m>
                <a:endParaRPr lang="pt-BR" b="0" i="0" dirty="0" smtClean="0">
                  <a:latin typeface="Cambria Math"/>
                </a:endParaRPr>
              </a:p>
              <a:p>
                <a14:m>
                  <m:oMath xmlns:m="http://schemas.openxmlformats.org/officeDocument/2006/math">
                    <m:r>
                      <a:rPr lang="pt-BR" i="1">
                        <a:latin typeface="Cambria Math"/>
                      </a:rPr>
                      <m:t>𝐵</m:t>
                    </m:r>
                    <m:r>
                      <a:rPr lang="pt-BR" i="1">
                        <a:latin typeface="Cambria Math"/>
                      </a:rPr>
                      <m:t>=</m:t>
                    </m:r>
                    <m:f>
                      <m:fPr>
                        <m:ctrlPr>
                          <a:rPr lang="pt-BR" i="1">
                            <a:latin typeface="Cambria Math"/>
                          </a:rPr>
                        </m:ctrlPr>
                      </m:fPr>
                      <m:num>
                        <m:r>
                          <a:rPr lang="pt-BR" i="1">
                            <a:latin typeface="Cambria Math"/>
                          </a:rPr>
                          <m:t>𝐻</m:t>
                        </m:r>
                      </m:num>
                      <m:den>
                        <m:r>
                          <a:rPr lang="pt-BR" i="1">
                            <a:latin typeface="Cambria Math"/>
                          </a:rPr>
                          <m:t>2</m:t>
                        </m:r>
                      </m:den>
                    </m:f>
                    <m:r>
                      <a:rPr lang="pt-BR" i="1">
                        <a:latin typeface="Cambria Math"/>
                      </a:rPr>
                      <m:t>=</m:t>
                    </m:r>
                    <m:f>
                      <m:fPr>
                        <m:ctrlPr>
                          <a:rPr lang="pt-BR" i="1">
                            <a:latin typeface="Cambria Math"/>
                          </a:rPr>
                        </m:ctrlPr>
                      </m:fPr>
                      <m:num>
                        <m:sSup>
                          <m:sSupPr>
                            <m:ctrlPr>
                              <a:rPr lang="pt-BR" i="1">
                                <a:latin typeface="Cambria Math"/>
                              </a:rPr>
                            </m:ctrlPr>
                          </m:sSupPr>
                          <m:e>
                            <m:sSub>
                              <m:sSubPr>
                                <m:ctrlPr>
                                  <a:rPr lang="pt-BR" i="1">
                                    <a:latin typeface="Cambria Math"/>
                                  </a:rPr>
                                </m:ctrlPr>
                              </m:sSubPr>
                              <m:e>
                                <m:r>
                                  <a:rPr lang="pt-BR" i="1">
                                    <a:latin typeface="Cambria Math"/>
                                  </a:rPr>
                                  <m:t>𝑣</m:t>
                                </m:r>
                              </m:e>
                              <m:sub>
                                <m:r>
                                  <a:rPr lang="pt-BR" i="1">
                                    <a:latin typeface="Cambria Math"/>
                                  </a:rPr>
                                  <m:t>0</m:t>
                                </m:r>
                              </m:sub>
                            </m:sSub>
                          </m:e>
                          <m:sup>
                            <m:r>
                              <a:rPr lang="pt-BR" i="1">
                                <a:latin typeface="Cambria Math"/>
                              </a:rPr>
                              <m:t>2</m:t>
                            </m:r>
                          </m:sup>
                        </m:sSup>
                      </m:num>
                      <m:den>
                        <m:r>
                          <a:rPr lang="pt-BR" i="1">
                            <a:latin typeface="Cambria Math"/>
                          </a:rPr>
                          <m:t>4</m:t>
                        </m:r>
                        <m:r>
                          <a:rPr lang="pt-BR" i="1">
                            <a:latin typeface="Cambria Math"/>
                          </a:rPr>
                          <m:t>𝑎</m:t>
                        </m:r>
                      </m:den>
                    </m:f>
                  </m:oMath>
                </a14:m>
                <a:r>
                  <a:rPr lang="pt-BR" dirty="0" smtClean="0"/>
                  <a:t> </a:t>
                </a:r>
              </a:p>
              <a:p>
                <a:endParaRPr lang="pt-BR" dirty="0"/>
              </a:p>
              <a:p>
                <a:r>
                  <a:rPr lang="pt-BR" dirty="0" smtClean="0"/>
                  <a:t>e </a:t>
                </a:r>
                <a:r>
                  <a:rPr lang="pt-BR" dirty="0"/>
                  <a:t>o eixo maior A da </a:t>
                </a:r>
                <a:endParaRPr lang="pt-BR" dirty="0" smtClean="0"/>
              </a:p>
              <a:p>
                <a:r>
                  <a:rPr lang="pt-BR" dirty="0" smtClean="0"/>
                  <a:t>elipse </a:t>
                </a:r>
                <a:r>
                  <a:rPr lang="pt-BR" dirty="0"/>
                  <a:t>e igual ao </a:t>
                </a:r>
                <a:r>
                  <a:rPr lang="pt-BR" dirty="0" smtClean="0"/>
                  <a:t>maior alcance </a:t>
                </a:r>
              </a:p>
              <a:p>
                <a:r>
                  <a:rPr lang="pt-BR" dirty="0" smtClean="0"/>
                  <a:t>horizontal </a:t>
                </a:r>
                <a:r>
                  <a:rPr lang="pt-BR" dirty="0"/>
                  <a:t>que a </a:t>
                </a:r>
                <a:r>
                  <a:rPr lang="pt-BR" dirty="0" smtClean="0"/>
                  <a:t>partícula </a:t>
                </a:r>
                <a:r>
                  <a:rPr lang="pt-BR" dirty="0"/>
                  <a:t>pode </a:t>
                </a:r>
                <a:endParaRPr lang="pt-BR" dirty="0" smtClean="0"/>
              </a:p>
              <a:p>
                <a:r>
                  <a:rPr lang="pt-BR" dirty="0" smtClean="0"/>
                  <a:t>realizar</a:t>
                </a:r>
                <a:r>
                  <a:rPr lang="pt-BR" dirty="0"/>
                  <a:t>, estabelecida pelo </a:t>
                </a:r>
                <a:endParaRPr lang="pt-BR" dirty="0" smtClean="0"/>
              </a:p>
              <a:p>
                <a:r>
                  <a:rPr lang="pt-BR" dirty="0" err="1" smtClean="0"/>
                  <a:t>semilatus</a:t>
                </a:r>
                <a:r>
                  <a:rPr lang="pt-BR" dirty="0" smtClean="0"/>
                  <a:t> </a:t>
                </a:r>
                <a:r>
                  <a:rPr lang="pt-BR" dirty="0" err="1"/>
                  <a:t>retum</a:t>
                </a:r>
                <a:r>
                  <a:rPr lang="pt-BR" dirty="0"/>
                  <a:t> </a:t>
                </a:r>
                <a:r>
                  <a:rPr lang="pt-BR" dirty="0" smtClean="0"/>
                  <a:t>da parábola </a:t>
                </a:r>
                <a:r>
                  <a:rPr lang="pt-BR" dirty="0"/>
                  <a:t>de </a:t>
                </a:r>
                <a:endParaRPr lang="pt-BR" dirty="0" smtClean="0"/>
              </a:p>
              <a:p>
                <a:r>
                  <a:rPr lang="pt-BR" dirty="0" smtClean="0"/>
                  <a:t>ângulo </a:t>
                </a:r>
                <a:r>
                  <a:rPr lang="pt-BR" dirty="0"/>
                  <a:t>de </a:t>
                </a:r>
                <a:r>
                  <a:rPr lang="pt-BR" dirty="0" smtClean="0"/>
                  <a:t>elevação</a:t>
                </a:r>
                <a14:m>
                  <m:oMath xmlns:m="http://schemas.openxmlformats.org/officeDocument/2006/math">
                    <m:sSub>
                      <m:sSubPr>
                        <m:ctrlPr>
                          <a:rPr lang="pt-BR" i="1">
                            <a:latin typeface="Cambria Math"/>
                          </a:rPr>
                        </m:ctrlPr>
                      </m:sSubPr>
                      <m:e>
                        <m:r>
                          <a:rPr lang="pt-BR" b="0" i="1" smtClean="0">
                            <a:latin typeface="Cambria Math"/>
                          </a:rPr>
                          <m:t> </m:t>
                        </m:r>
                        <m:r>
                          <a:rPr lang="pt-BR" i="1">
                            <a:latin typeface="Cambria Math"/>
                          </a:rPr>
                          <m:t>𝜃</m:t>
                        </m:r>
                      </m:e>
                      <m:sub>
                        <m:r>
                          <a:rPr lang="pt-BR" i="1">
                            <a:latin typeface="Cambria Math"/>
                          </a:rPr>
                          <m:t>0</m:t>
                        </m:r>
                      </m:sub>
                    </m:sSub>
                    <m:r>
                      <a:rPr lang="pt-BR" i="1">
                        <a:latin typeface="Cambria Math"/>
                      </a:rPr>
                      <m:t>=</m:t>
                    </m:r>
                    <m:r>
                      <a:rPr lang="pt-BR" i="1">
                        <a:latin typeface="Cambria Math"/>
                      </a:rPr>
                      <m:t>𝜋</m:t>
                    </m:r>
                    <m:r>
                      <a:rPr lang="pt-BR" i="1">
                        <a:latin typeface="Cambria Math"/>
                      </a:rPr>
                      <m:t>/4</m:t>
                    </m:r>
                  </m:oMath>
                </a14:m>
                <a:r>
                  <a:rPr lang="pt-BR" dirty="0"/>
                  <a:t>, </a:t>
                </a:r>
                <a:endParaRPr lang="pt-BR" dirty="0" smtClean="0"/>
              </a:p>
              <a:p>
                <a:r>
                  <a:rPr lang="pt-BR" dirty="0" smtClean="0"/>
                  <a:t>onde:</a:t>
                </a:r>
                <a:endParaRPr lang="pt-BR" i="1" dirty="0" smtClean="0"/>
              </a:p>
              <a:p>
                <a:endParaRPr lang="pt-BR" i="1" dirty="0" smtClean="0"/>
              </a:p>
              <a:p>
                <a14:m>
                  <m:oMath xmlns:m="http://schemas.openxmlformats.org/officeDocument/2006/math">
                    <m:r>
                      <a:rPr lang="pt-BR" i="1">
                        <a:latin typeface="Cambria Math"/>
                      </a:rPr>
                      <m:t>𝐴</m:t>
                    </m:r>
                    <m:r>
                      <a:rPr lang="pt-BR" i="1">
                        <a:latin typeface="Cambria Math"/>
                      </a:rPr>
                      <m:t>=2</m:t>
                    </m:r>
                    <m:r>
                      <a:rPr lang="pt-BR" i="1">
                        <a:latin typeface="Cambria Math"/>
                      </a:rPr>
                      <m:t>𝐵</m:t>
                    </m:r>
                    <m:r>
                      <a:rPr lang="pt-BR" i="1">
                        <a:latin typeface="Cambria Math"/>
                      </a:rPr>
                      <m:t>=2</m:t>
                    </m:r>
                    <m:f>
                      <m:fPr>
                        <m:ctrlPr>
                          <a:rPr lang="pt-BR" i="1">
                            <a:latin typeface="Cambria Math"/>
                          </a:rPr>
                        </m:ctrlPr>
                      </m:fPr>
                      <m:num>
                        <m:sSup>
                          <m:sSupPr>
                            <m:ctrlPr>
                              <a:rPr lang="pt-BR" i="1">
                                <a:latin typeface="Cambria Math"/>
                              </a:rPr>
                            </m:ctrlPr>
                          </m:sSupPr>
                          <m:e>
                            <m:sSub>
                              <m:sSubPr>
                                <m:ctrlPr>
                                  <a:rPr lang="pt-BR" i="1">
                                    <a:latin typeface="Cambria Math"/>
                                  </a:rPr>
                                </m:ctrlPr>
                              </m:sSubPr>
                              <m:e>
                                <m:r>
                                  <a:rPr lang="pt-BR" i="1">
                                    <a:latin typeface="Cambria Math"/>
                                  </a:rPr>
                                  <m:t>𝑣</m:t>
                                </m:r>
                              </m:e>
                              <m:sub>
                                <m:r>
                                  <a:rPr lang="pt-BR" i="1">
                                    <a:latin typeface="Cambria Math"/>
                                  </a:rPr>
                                  <m:t>0</m:t>
                                </m:r>
                              </m:sub>
                            </m:sSub>
                          </m:e>
                          <m:sup>
                            <m:r>
                              <a:rPr lang="pt-BR" i="1">
                                <a:latin typeface="Cambria Math"/>
                              </a:rPr>
                              <m:t>2</m:t>
                            </m:r>
                          </m:sup>
                        </m:sSup>
                      </m:num>
                      <m:den>
                        <m:r>
                          <a:rPr lang="pt-BR" i="1">
                            <a:latin typeface="Cambria Math"/>
                          </a:rPr>
                          <m:t>4</m:t>
                        </m:r>
                        <m:r>
                          <a:rPr lang="pt-BR" i="1">
                            <a:latin typeface="Cambria Math"/>
                          </a:rPr>
                          <m:t>𝑎</m:t>
                        </m:r>
                      </m:den>
                    </m:f>
                  </m:oMath>
                </a14:m>
                <a:r>
                  <a:rPr lang="pt-BR" dirty="0" smtClean="0"/>
                  <a:t>.</a:t>
                </a:r>
                <a:endParaRPr lang="pt-BR" dirty="0"/>
              </a:p>
            </p:txBody>
          </p:sp>
        </mc:Choice>
        <mc:Fallback xmlns="">
          <p:sp>
            <p:nvSpPr>
              <p:cNvPr id="3" name="Retângulo 2"/>
              <p:cNvSpPr>
                <a:spLocks noRot="1" noChangeAspect="1" noMove="1" noResize="1" noEditPoints="1" noAdjustHandles="1" noChangeArrowheads="1" noChangeShapeType="1" noTextEdit="1"/>
              </p:cNvSpPr>
              <p:nvPr/>
            </p:nvSpPr>
            <p:spPr>
              <a:xfrm>
                <a:off x="5508105" y="1700808"/>
                <a:ext cx="3635896" cy="4852995"/>
              </a:xfrm>
              <a:prstGeom prst="rect">
                <a:avLst/>
              </a:prstGeom>
              <a:blipFill rotWithShape="1">
                <a:blip r:embed="rId4"/>
                <a:stretch>
                  <a:fillRect l="-1510" t="-628"/>
                </a:stretch>
              </a:blipFill>
            </p:spPr>
            <p:txBody>
              <a:bodyPr/>
              <a:lstStyle/>
              <a:p>
                <a:r>
                  <a:rPr lang="pt-BR">
                    <a:noFill/>
                  </a:rPr>
                  <a:t> </a:t>
                </a:r>
              </a:p>
            </p:txBody>
          </p:sp>
        </mc:Fallback>
      </mc:AlternateContent>
      <p:sp>
        <p:nvSpPr>
          <p:cNvPr id="7" name="Seta em forma de U 6">
            <a:hlinkClick r:id="rId5" action="ppaction://hlinksldjump"/>
          </p:cNvPr>
          <p:cNvSpPr/>
          <p:nvPr/>
        </p:nvSpPr>
        <p:spPr>
          <a:xfrm rot="5400000" flipH="1">
            <a:off x="8241764" y="6162660"/>
            <a:ext cx="504056" cy="509343"/>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8" name="CaixaDeTexto 7"/>
          <p:cNvSpPr txBox="1"/>
          <p:nvPr/>
        </p:nvSpPr>
        <p:spPr>
          <a:xfrm>
            <a:off x="8137399" y="6448980"/>
            <a:ext cx="611065" cy="292388"/>
          </a:xfrm>
          <a:prstGeom prst="rect">
            <a:avLst/>
          </a:prstGeom>
          <a:noFill/>
        </p:spPr>
        <p:txBody>
          <a:bodyPr wrap="none" rtlCol="0">
            <a:spAutoFit/>
          </a:bodyPr>
          <a:lstStyle/>
          <a:p>
            <a:r>
              <a:rPr lang="pt-BR" sz="1300" dirty="0" smtClean="0">
                <a:solidFill>
                  <a:schemeClr val="bg1"/>
                </a:solidFill>
              </a:rPr>
              <a:t>Aula 5</a:t>
            </a:r>
            <a:endParaRPr lang="pt-BR" sz="1300" dirty="0">
              <a:solidFill>
                <a:schemeClr val="bg1"/>
              </a:solidFill>
            </a:endParaRPr>
          </a:p>
        </p:txBody>
      </p:sp>
    </p:spTree>
    <p:extLst>
      <p:ext uri="{BB962C8B-B14F-4D97-AF65-F5344CB8AC3E}">
        <p14:creationId xmlns:p14="http://schemas.microsoft.com/office/powerpoint/2010/main" val="40110692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CaixaDeTexto 4"/>
          <p:cNvSpPr txBox="1"/>
          <p:nvPr/>
        </p:nvSpPr>
        <p:spPr>
          <a:xfrm>
            <a:off x="400610" y="5805264"/>
            <a:ext cx="8756271" cy="369332"/>
          </a:xfrm>
          <a:prstGeom prst="rect">
            <a:avLst/>
          </a:prstGeom>
          <a:noFill/>
        </p:spPr>
        <p:txBody>
          <a:bodyPr wrap="square" rtlCol="0">
            <a:spAutoFit/>
          </a:bodyPr>
          <a:lstStyle/>
          <a:p>
            <a:pPr algn="ctr"/>
            <a:r>
              <a:rPr lang="pt-BR" dirty="0" smtClean="0"/>
              <a:t>Traçamos a </a:t>
            </a:r>
            <a:r>
              <a:rPr lang="pt-BR" dirty="0"/>
              <a:t>circunferência através do raio que descobrimos.</a:t>
            </a:r>
          </a:p>
        </p:txBody>
      </p:sp>
      <p:sp>
        <p:nvSpPr>
          <p:cNvPr id="6" name="Seta entalhada para a direita 5">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969796472"/>
      </p:ext>
    </p:extLst>
  </p:cSld>
  <p:clrMapOvr>
    <a:masterClrMapping/>
  </p:clrMapOvr>
  <p:timing>
    <p:tnLst>
      <p:par>
        <p:cTn id="1" dur="indefinite" restart="never" nodeType="tmRoot"/>
      </p:par>
    </p:tnLst>
  </p:timing>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lvl="0"/>
            <a:r>
              <a:rPr lang="pt-BR" dirty="0"/>
              <a:t>Aula 5 - A parábola de segurança</a:t>
            </a:r>
            <a:br>
              <a:rPr lang="pt-BR" dirty="0"/>
            </a:br>
            <a:endParaRPr lang="pt-BR" dirty="0"/>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8729" y="1600200"/>
            <a:ext cx="8186541"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275845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lvl="0"/>
            <a:r>
              <a:rPr lang="pt-BR" dirty="0"/>
              <a:t>Aula 5 - A parábola de segurança</a:t>
            </a:r>
            <a:br>
              <a:rPr lang="pt-BR" dirty="0"/>
            </a:br>
            <a:endParaRPr lang="pt-BR" dirty="0"/>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8729" y="1600200"/>
            <a:ext cx="8186541"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p:cNvSpPr/>
          <p:nvPr/>
        </p:nvSpPr>
        <p:spPr>
          <a:xfrm>
            <a:off x="1187624" y="5868426"/>
            <a:ext cx="6984776" cy="646331"/>
          </a:xfrm>
          <a:prstGeom prst="rect">
            <a:avLst/>
          </a:prstGeom>
        </p:spPr>
        <p:txBody>
          <a:bodyPr wrap="square">
            <a:spAutoFit/>
          </a:bodyPr>
          <a:lstStyle/>
          <a:p>
            <a:pPr algn="ctr"/>
            <a:r>
              <a:rPr lang="pt-BR" dirty="0" smtClean="0"/>
              <a:t>Família </a:t>
            </a:r>
            <a:r>
              <a:rPr lang="pt-BR" dirty="0"/>
              <a:t>de curvas </a:t>
            </a:r>
            <a:r>
              <a:rPr lang="pt-BR" dirty="0" smtClean="0"/>
              <a:t>parabólicas </a:t>
            </a:r>
            <a:r>
              <a:rPr lang="pt-BR" dirty="0"/>
              <a:t>para as respectivas </a:t>
            </a:r>
            <a:r>
              <a:rPr lang="pt-BR" dirty="0" smtClean="0"/>
              <a:t>elevações </a:t>
            </a:r>
            <a:r>
              <a:rPr lang="pt-BR" dirty="0"/>
              <a:t>em </a:t>
            </a:r>
            <a:r>
              <a:rPr lang="pt-BR" dirty="0" smtClean="0"/>
              <a:t>relação </a:t>
            </a:r>
            <a:r>
              <a:rPr lang="pt-BR" dirty="0"/>
              <a:t>a </a:t>
            </a:r>
            <a:r>
              <a:rPr lang="pt-BR" dirty="0" smtClean="0"/>
              <a:t>horizontal.</a:t>
            </a:r>
            <a:endParaRPr lang="pt-BR" dirty="0"/>
          </a:p>
        </p:txBody>
      </p:sp>
    </p:spTree>
    <p:extLst>
      <p:ext uri="{BB962C8B-B14F-4D97-AF65-F5344CB8AC3E}">
        <p14:creationId xmlns:p14="http://schemas.microsoft.com/office/powerpoint/2010/main" val="4020901914"/>
      </p:ext>
    </p:extLst>
  </p:cSld>
  <p:clrMapOvr>
    <a:masterClrMapping/>
  </p:clrMapOvr>
  <p:timing>
    <p:tnLst>
      <p:par>
        <p:cTn id="1" dur="indefinite" restart="never" nodeType="tmRoot"/>
      </p:par>
    </p:tnLst>
  </p:timing>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lvl="0"/>
            <a:r>
              <a:rPr lang="pt-BR" dirty="0"/>
              <a:t>Aula 5 - A parábola de segurança</a:t>
            </a:r>
            <a:br>
              <a:rPr lang="pt-BR" dirty="0"/>
            </a:br>
            <a:endParaRPr lang="pt-BR" dirty="0"/>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19366" y="1600200"/>
            <a:ext cx="770526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088825691"/>
      </p:ext>
    </p:extLst>
  </p:cSld>
  <p:clrMapOvr>
    <a:masterClrMapping/>
  </p:clrMapOvr>
  <p:timing>
    <p:tnLst>
      <p:par>
        <p:cTn id="1" dur="indefinite" restart="never" nodeType="tmRoot"/>
      </p:par>
    </p:tnLst>
  </p:timing>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lvl="0"/>
            <a:r>
              <a:rPr lang="pt-BR" dirty="0"/>
              <a:t>Aula 5 - A parábola de segurança</a:t>
            </a:r>
            <a:br>
              <a:rPr lang="pt-BR" dirty="0"/>
            </a:br>
            <a:endParaRPr lang="pt-BR" dirty="0"/>
          </a:p>
        </p:txBody>
      </p:sp>
      <p:pic>
        <p:nvPicPr>
          <p:cNvPr id="4" name="Espaço Reservado para Conteúdo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19366" y="1600200"/>
            <a:ext cx="7705268" cy="4525963"/>
          </a:xfrm>
        </p:spPr>
      </p:pic>
      <p:sp>
        <p:nvSpPr>
          <p:cNvPr id="5" name="Seta entalhada para a direita 4">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5"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p:cNvSpPr/>
          <p:nvPr/>
        </p:nvSpPr>
        <p:spPr>
          <a:xfrm>
            <a:off x="1043608" y="5798654"/>
            <a:ext cx="7416824" cy="923330"/>
          </a:xfrm>
          <a:prstGeom prst="rect">
            <a:avLst/>
          </a:prstGeom>
        </p:spPr>
        <p:txBody>
          <a:bodyPr wrap="square">
            <a:spAutoFit/>
          </a:bodyPr>
          <a:lstStyle/>
          <a:p>
            <a:pPr algn="ctr"/>
            <a:r>
              <a:rPr lang="pt-BR" dirty="0" smtClean="0"/>
              <a:t>Representação </a:t>
            </a:r>
            <a:r>
              <a:rPr lang="pt-BR" dirty="0"/>
              <a:t>dos esquadros na </a:t>
            </a:r>
            <a:r>
              <a:rPr lang="pt-BR" dirty="0" smtClean="0"/>
              <a:t>determinação geométrica </a:t>
            </a:r>
            <a:r>
              <a:rPr lang="pt-BR" dirty="0"/>
              <a:t>da </a:t>
            </a:r>
            <a:r>
              <a:rPr lang="pt-BR" dirty="0" smtClean="0"/>
              <a:t>equação </a:t>
            </a:r>
            <a:r>
              <a:rPr lang="pt-BR" dirty="0"/>
              <a:t>que representa </a:t>
            </a:r>
            <a:r>
              <a:rPr lang="pt-BR" dirty="0" smtClean="0"/>
              <a:t>a família </a:t>
            </a:r>
            <a:r>
              <a:rPr lang="pt-BR" dirty="0"/>
              <a:t>de curvas </a:t>
            </a:r>
            <a:r>
              <a:rPr lang="pt-BR" dirty="0" smtClean="0"/>
              <a:t>parabólicas </a:t>
            </a:r>
            <a:r>
              <a:rPr lang="pt-BR" dirty="0"/>
              <a:t>para as respectivas </a:t>
            </a:r>
            <a:r>
              <a:rPr lang="pt-BR" dirty="0" smtClean="0"/>
              <a:t>elevações </a:t>
            </a:r>
            <a:r>
              <a:rPr lang="pt-BR" dirty="0"/>
              <a:t>em </a:t>
            </a:r>
            <a:r>
              <a:rPr lang="pt-BR" dirty="0" smtClean="0"/>
              <a:t>relação </a:t>
            </a:r>
            <a:r>
              <a:rPr lang="pt-BR" dirty="0"/>
              <a:t>a horizontal.</a:t>
            </a:r>
          </a:p>
        </p:txBody>
      </p:sp>
    </p:spTree>
    <p:extLst>
      <p:ext uri="{BB962C8B-B14F-4D97-AF65-F5344CB8AC3E}">
        <p14:creationId xmlns:p14="http://schemas.microsoft.com/office/powerpoint/2010/main" val="786139462"/>
      </p:ext>
    </p:extLst>
  </p:cSld>
  <p:clrMapOvr>
    <a:masterClrMapping/>
  </p:clrMapOvr>
  <p:timing>
    <p:tnLst>
      <p:par>
        <p:cTn id="1" dur="indefinite" restart="never" nodeType="tmRoot"/>
      </p:par>
    </p:tnLst>
  </p:timing>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lvl="0"/>
            <a:r>
              <a:rPr lang="pt-BR" dirty="0"/>
              <a:t>Aula 5 - A parábola de segurança</a:t>
            </a:r>
            <a:br>
              <a:rPr lang="pt-BR" dirty="0"/>
            </a:br>
            <a:endParaRPr lang="pt-BR" dirty="0"/>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8520" y="908720"/>
            <a:ext cx="770526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mc:AlternateContent xmlns:mc="http://schemas.openxmlformats.org/markup-compatibility/2006" xmlns:a14="http://schemas.microsoft.com/office/drawing/2010/main">
        <mc:Choice Requires="a14">
          <p:sp>
            <p:nvSpPr>
              <p:cNvPr id="3" name="Retângulo 2"/>
              <p:cNvSpPr/>
              <p:nvPr/>
            </p:nvSpPr>
            <p:spPr>
              <a:xfrm>
                <a:off x="7524192" y="1484784"/>
                <a:ext cx="1416477" cy="67095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pt-BR" i="1">
                              <a:latin typeface="Cambria Math"/>
                            </a:rPr>
                          </m:ctrlPr>
                        </m:fPr>
                        <m:num>
                          <m:r>
                            <a:rPr lang="pt-BR" i="1">
                              <a:latin typeface="Cambria Math"/>
                            </a:rPr>
                            <m:t>𝑦</m:t>
                          </m:r>
                          <m:r>
                            <a:rPr lang="pt-BR" i="1">
                              <a:latin typeface="Cambria Math"/>
                            </a:rPr>
                            <m:t>′</m:t>
                          </m:r>
                        </m:num>
                        <m:den>
                          <m:f>
                            <m:fPr>
                              <m:type m:val="lin"/>
                              <m:ctrlPr>
                                <a:rPr lang="pt-BR" i="1">
                                  <a:latin typeface="Cambria Math"/>
                                </a:rPr>
                              </m:ctrlPr>
                            </m:fPr>
                            <m:num>
                              <m:r>
                                <a:rPr lang="pt-BR" i="1">
                                  <a:latin typeface="Cambria Math"/>
                                </a:rPr>
                                <m:t>𝑥</m:t>
                              </m:r>
                              <m:r>
                                <a:rPr lang="pt-BR" i="1">
                                  <a:latin typeface="Cambria Math"/>
                                </a:rPr>
                                <m:t>′</m:t>
                              </m:r>
                            </m:num>
                            <m:den>
                              <m:r>
                                <a:rPr lang="pt-BR" i="1">
                                  <a:latin typeface="Cambria Math"/>
                                </a:rPr>
                                <m:t>2</m:t>
                              </m:r>
                            </m:den>
                          </m:f>
                        </m:den>
                      </m:f>
                      <m:r>
                        <a:rPr lang="pt-BR" i="1">
                          <a:latin typeface="Cambria Math"/>
                        </a:rPr>
                        <m:t>=</m:t>
                      </m:r>
                      <m:f>
                        <m:fPr>
                          <m:ctrlPr>
                            <a:rPr lang="pt-BR" i="1">
                              <a:latin typeface="Cambria Math"/>
                            </a:rPr>
                          </m:ctrlPr>
                        </m:fPr>
                        <m:num>
                          <m:f>
                            <m:fPr>
                              <m:type m:val="lin"/>
                              <m:ctrlPr>
                                <a:rPr lang="pt-BR" i="1">
                                  <a:latin typeface="Cambria Math"/>
                                </a:rPr>
                              </m:ctrlPr>
                            </m:fPr>
                            <m:num>
                              <m:r>
                                <a:rPr lang="pt-BR" i="1">
                                  <a:latin typeface="Cambria Math"/>
                                </a:rPr>
                                <m:t>𝑥</m:t>
                              </m:r>
                              <m:r>
                                <a:rPr lang="pt-BR" i="1">
                                  <a:latin typeface="Cambria Math"/>
                                </a:rPr>
                                <m:t>′</m:t>
                              </m:r>
                            </m:num>
                            <m:den>
                              <m:r>
                                <a:rPr lang="pt-BR" i="1">
                                  <a:latin typeface="Cambria Math"/>
                                </a:rPr>
                                <m:t>2</m:t>
                              </m:r>
                            </m:den>
                          </m:f>
                        </m:num>
                        <m:den>
                          <m:r>
                            <a:rPr lang="pt-BR" i="1">
                              <a:latin typeface="Cambria Math"/>
                            </a:rPr>
                            <m:t>𝐻</m:t>
                          </m:r>
                        </m:den>
                      </m:f>
                    </m:oMath>
                  </m:oMathPara>
                </a14:m>
                <a:endParaRPr lang="pt-BR" dirty="0"/>
              </a:p>
            </p:txBody>
          </p:sp>
        </mc:Choice>
        <mc:Fallback xmlns="">
          <p:sp>
            <p:nvSpPr>
              <p:cNvPr id="3" name="Retângulo 2"/>
              <p:cNvSpPr>
                <a:spLocks noRot="1" noChangeAspect="1" noMove="1" noResize="1" noEditPoints="1" noAdjustHandles="1" noChangeArrowheads="1" noChangeShapeType="1" noTextEdit="1"/>
              </p:cNvSpPr>
              <p:nvPr/>
            </p:nvSpPr>
            <p:spPr>
              <a:xfrm>
                <a:off x="7524192" y="1484784"/>
                <a:ext cx="1416477" cy="670953"/>
              </a:xfrm>
              <a:prstGeom prst="rect">
                <a:avLst/>
              </a:prstGeom>
              <a:blipFill rotWithShape="1">
                <a:blip r:embed="rId5"/>
                <a:stretch>
                  <a:fillRect/>
                </a:stretch>
              </a:blipFill>
            </p:spPr>
            <p:txBody>
              <a:bodyPr/>
              <a:lstStyle/>
              <a:p>
                <a:r>
                  <a:rPr lang="pt-BR">
                    <a:noFill/>
                  </a:rPr>
                  <a:t> </a:t>
                </a:r>
              </a:p>
            </p:txBody>
          </p:sp>
        </mc:Fallback>
      </mc:AlternateContent>
    </p:spTree>
    <p:extLst>
      <p:ext uri="{BB962C8B-B14F-4D97-AF65-F5344CB8AC3E}">
        <p14:creationId xmlns:p14="http://schemas.microsoft.com/office/powerpoint/2010/main" val="3625714277"/>
      </p:ext>
    </p:extLst>
  </p:cSld>
  <p:clrMapOvr>
    <a:masterClrMapping/>
  </p:clrMapOvr>
  <p:timing>
    <p:tnLst>
      <p:par>
        <p:cTn id="1" dur="indefinite" restart="never" nodeType="tmRoot"/>
      </p:par>
    </p:tnLst>
  </p:timing>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lvl="0"/>
            <a:r>
              <a:rPr lang="pt-BR" dirty="0"/>
              <a:t>Aula 5 - A parábola de segurança</a:t>
            </a:r>
            <a:br>
              <a:rPr lang="pt-BR" dirty="0"/>
            </a:br>
            <a:endParaRPr lang="pt-BR" dirty="0"/>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8520" y="908720"/>
            <a:ext cx="770526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mc:AlternateContent xmlns:mc="http://schemas.openxmlformats.org/markup-compatibility/2006" xmlns:a14="http://schemas.microsoft.com/office/drawing/2010/main">
        <mc:Choice Requires="a14">
          <p:sp>
            <p:nvSpPr>
              <p:cNvPr id="3" name="Retângulo 2"/>
              <p:cNvSpPr/>
              <p:nvPr/>
            </p:nvSpPr>
            <p:spPr>
              <a:xfrm>
                <a:off x="7524192" y="1484784"/>
                <a:ext cx="1416477" cy="67095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pt-BR" i="1">
                              <a:latin typeface="Cambria Math"/>
                            </a:rPr>
                          </m:ctrlPr>
                        </m:fPr>
                        <m:num>
                          <m:r>
                            <a:rPr lang="pt-BR" i="1">
                              <a:latin typeface="Cambria Math"/>
                            </a:rPr>
                            <m:t>𝑦</m:t>
                          </m:r>
                          <m:r>
                            <a:rPr lang="pt-BR" i="1">
                              <a:latin typeface="Cambria Math"/>
                            </a:rPr>
                            <m:t>′</m:t>
                          </m:r>
                        </m:num>
                        <m:den>
                          <m:f>
                            <m:fPr>
                              <m:type m:val="lin"/>
                              <m:ctrlPr>
                                <a:rPr lang="pt-BR" i="1">
                                  <a:latin typeface="Cambria Math"/>
                                </a:rPr>
                              </m:ctrlPr>
                            </m:fPr>
                            <m:num>
                              <m:r>
                                <a:rPr lang="pt-BR" i="1">
                                  <a:latin typeface="Cambria Math"/>
                                </a:rPr>
                                <m:t>𝑥</m:t>
                              </m:r>
                              <m:r>
                                <a:rPr lang="pt-BR" i="1">
                                  <a:latin typeface="Cambria Math"/>
                                </a:rPr>
                                <m:t>′</m:t>
                              </m:r>
                            </m:num>
                            <m:den>
                              <m:r>
                                <a:rPr lang="pt-BR" i="1">
                                  <a:latin typeface="Cambria Math"/>
                                </a:rPr>
                                <m:t>2</m:t>
                              </m:r>
                            </m:den>
                          </m:f>
                        </m:den>
                      </m:f>
                      <m:r>
                        <a:rPr lang="pt-BR" i="1">
                          <a:latin typeface="Cambria Math"/>
                        </a:rPr>
                        <m:t>=</m:t>
                      </m:r>
                      <m:f>
                        <m:fPr>
                          <m:ctrlPr>
                            <a:rPr lang="pt-BR" i="1">
                              <a:latin typeface="Cambria Math"/>
                            </a:rPr>
                          </m:ctrlPr>
                        </m:fPr>
                        <m:num>
                          <m:f>
                            <m:fPr>
                              <m:type m:val="lin"/>
                              <m:ctrlPr>
                                <a:rPr lang="pt-BR" i="1">
                                  <a:latin typeface="Cambria Math"/>
                                </a:rPr>
                              </m:ctrlPr>
                            </m:fPr>
                            <m:num>
                              <m:r>
                                <a:rPr lang="pt-BR" i="1">
                                  <a:latin typeface="Cambria Math"/>
                                </a:rPr>
                                <m:t>𝑥</m:t>
                              </m:r>
                              <m:r>
                                <a:rPr lang="pt-BR" i="1">
                                  <a:latin typeface="Cambria Math"/>
                                </a:rPr>
                                <m:t>′</m:t>
                              </m:r>
                            </m:num>
                            <m:den>
                              <m:r>
                                <a:rPr lang="pt-BR" i="1">
                                  <a:latin typeface="Cambria Math"/>
                                </a:rPr>
                                <m:t>2</m:t>
                              </m:r>
                            </m:den>
                          </m:f>
                        </m:num>
                        <m:den>
                          <m:r>
                            <a:rPr lang="pt-BR" i="1">
                              <a:latin typeface="Cambria Math"/>
                            </a:rPr>
                            <m:t>𝐻</m:t>
                          </m:r>
                        </m:den>
                      </m:f>
                    </m:oMath>
                  </m:oMathPara>
                </a14:m>
                <a:endParaRPr lang="pt-BR" dirty="0"/>
              </a:p>
            </p:txBody>
          </p:sp>
        </mc:Choice>
        <mc:Fallback xmlns="">
          <p:sp>
            <p:nvSpPr>
              <p:cNvPr id="3" name="Retângulo 2"/>
              <p:cNvSpPr>
                <a:spLocks noRot="1" noChangeAspect="1" noMove="1" noResize="1" noEditPoints="1" noAdjustHandles="1" noChangeArrowheads="1" noChangeShapeType="1" noTextEdit="1"/>
              </p:cNvSpPr>
              <p:nvPr/>
            </p:nvSpPr>
            <p:spPr>
              <a:xfrm>
                <a:off x="7524192" y="1484784"/>
                <a:ext cx="1416477" cy="670953"/>
              </a:xfrm>
              <a:prstGeom prst="rect">
                <a:avLst/>
              </a:prstGeom>
              <a:blipFill rotWithShape="1">
                <a:blip r:embed="rId5"/>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7" name="Retângulo 6"/>
              <p:cNvSpPr/>
              <p:nvPr/>
            </p:nvSpPr>
            <p:spPr>
              <a:xfrm>
                <a:off x="7584688" y="2348880"/>
                <a:ext cx="1295483" cy="3909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pt-BR" i="1">
                              <a:latin typeface="Cambria Math"/>
                            </a:rPr>
                          </m:ctrlPr>
                        </m:sSupPr>
                        <m:e>
                          <m:r>
                            <a:rPr lang="pt-BR" i="1">
                              <a:latin typeface="Cambria Math"/>
                            </a:rPr>
                            <m:t>𝑦</m:t>
                          </m:r>
                        </m:e>
                        <m:sup>
                          <m:r>
                            <a:rPr lang="pt-BR" i="1">
                              <a:latin typeface="Cambria Math"/>
                            </a:rPr>
                            <m:t>′</m:t>
                          </m:r>
                        </m:sup>
                      </m:sSup>
                      <m:r>
                        <a:rPr lang="pt-BR" i="1">
                          <a:latin typeface="Cambria Math"/>
                        </a:rPr>
                        <m:t>=</m:t>
                      </m:r>
                      <m:r>
                        <a:rPr lang="pt-BR" i="1">
                          <a:latin typeface="Cambria Math"/>
                        </a:rPr>
                        <m:t>𝐻</m:t>
                      </m:r>
                      <m:r>
                        <a:rPr lang="pt-BR" i="1">
                          <a:latin typeface="Cambria Math"/>
                        </a:rPr>
                        <m:t>−</m:t>
                      </m:r>
                      <m:r>
                        <a:rPr lang="pt-BR" i="1">
                          <a:latin typeface="Cambria Math"/>
                        </a:rPr>
                        <m:t>𝑦</m:t>
                      </m:r>
                    </m:oMath>
                  </m:oMathPara>
                </a14:m>
                <a:endParaRPr lang="pt-BR" dirty="0"/>
              </a:p>
            </p:txBody>
          </p:sp>
        </mc:Choice>
        <mc:Fallback xmlns="">
          <p:sp>
            <p:nvSpPr>
              <p:cNvPr id="7" name="Retângulo 6"/>
              <p:cNvSpPr>
                <a:spLocks noRot="1" noChangeAspect="1" noMove="1" noResize="1" noEditPoints="1" noAdjustHandles="1" noChangeArrowheads="1" noChangeShapeType="1" noTextEdit="1"/>
              </p:cNvSpPr>
              <p:nvPr/>
            </p:nvSpPr>
            <p:spPr>
              <a:xfrm>
                <a:off x="7584688" y="2348880"/>
                <a:ext cx="1295483" cy="390941"/>
              </a:xfrm>
              <a:prstGeom prst="rect">
                <a:avLst/>
              </a:prstGeom>
              <a:blipFill rotWithShape="1">
                <a:blip r:embed="rId6"/>
                <a:stretch>
                  <a:fillRect b="-6250"/>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8" name="Retângulo 7"/>
              <p:cNvSpPr/>
              <p:nvPr/>
            </p:nvSpPr>
            <p:spPr>
              <a:xfrm>
                <a:off x="7549797" y="2966051"/>
                <a:ext cx="838627" cy="3909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pt-BR" i="1">
                              <a:latin typeface="Cambria Math"/>
                            </a:rPr>
                          </m:ctrlPr>
                        </m:sSupPr>
                        <m:e>
                          <m:r>
                            <a:rPr lang="pt-BR" i="1">
                              <a:latin typeface="Cambria Math"/>
                            </a:rPr>
                            <m:t>𝑥</m:t>
                          </m:r>
                        </m:e>
                        <m:sup>
                          <m:r>
                            <a:rPr lang="pt-BR" i="1">
                              <a:latin typeface="Cambria Math"/>
                            </a:rPr>
                            <m:t>′</m:t>
                          </m:r>
                        </m:sup>
                      </m:sSup>
                      <m:r>
                        <a:rPr lang="pt-BR" i="1">
                          <a:latin typeface="Cambria Math"/>
                        </a:rPr>
                        <m:t>=</m:t>
                      </m:r>
                      <m:r>
                        <a:rPr lang="pt-BR" i="1">
                          <a:latin typeface="Cambria Math"/>
                        </a:rPr>
                        <m:t>𝑥</m:t>
                      </m:r>
                    </m:oMath>
                  </m:oMathPara>
                </a14:m>
                <a:endParaRPr lang="pt-BR" dirty="0"/>
              </a:p>
            </p:txBody>
          </p:sp>
        </mc:Choice>
        <mc:Fallback xmlns="">
          <p:sp>
            <p:nvSpPr>
              <p:cNvPr id="8" name="Retângulo 7"/>
              <p:cNvSpPr>
                <a:spLocks noRot="1" noChangeAspect="1" noMove="1" noResize="1" noEditPoints="1" noAdjustHandles="1" noChangeArrowheads="1" noChangeShapeType="1" noTextEdit="1"/>
              </p:cNvSpPr>
              <p:nvPr/>
            </p:nvSpPr>
            <p:spPr>
              <a:xfrm>
                <a:off x="7549797" y="2966051"/>
                <a:ext cx="838627" cy="390941"/>
              </a:xfrm>
              <a:prstGeom prst="rect">
                <a:avLst/>
              </a:prstGeom>
              <a:blipFill rotWithShape="1">
                <a:blip r:embed="rId7"/>
                <a:stretch>
                  <a:fillRect/>
                </a:stretch>
              </a:blipFill>
            </p:spPr>
            <p:txBody>
              <a:bodyPr/>
              <a:lstStyle/>
              <a:p>
                <a:r>
                  <a:rPr lang="pt-BR">
                    <a:noFill/>
                  </a:rPr>
                  <a:t> </a:t>
                </a:r>
              </a:p>
            </p:txBody>
          </p:sp>
        </mc:Fallback>
      </mc:AlternateContent>
    </p:spTree>
    <p:extLst>
      <p:ext uri="{BB962C8B-B14F-4D97-AF65-F5344CB8AC3E}">
        <p14:creationId xmlns:p14="http://schemas.microsoft.com/office/powerpoint/2010/main" val="4279813169"/>
      </p:ext>
    </p:extLst>
  </p:cSld>
  <p:clrMapOvr>
    <a:masterClrMapping/>
  </p:clrMapOvr>
  <p:timing>
    <p:tnLst>
      <p:par>
        <p:cTn id="1" dur="indefinite" restart="never" nodeType="tmRoot"/>
      </p:par>
    </p:tnLst>
  </p:timing>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lvl="0"/>
            <a:r>
              <a:rPr lang="pt-BR" dirty="0"/>
              <a:t>Aula 5 - A parábola de segurança</a:t>
            </a:r>
            <a:br>
              <a:rPr lang="pt-BR" dirty="0"/>
            </a:br>
            <a:endParaRPr lang="pt-BR" dirty="0"/>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8520" y="908720"/>
            <a:ext cx="7705268" cy="4525963"/>
          </a:xfrm>
        </p:spPr>
      </p:pic>
      <p:sp>
        <p:nvSpPr>
          <p:cNvPr id="5" name="Seta entalhada para a direita 4">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mc:AlternateContent xmlns:mc="http://schemas.openxmlformats.org/markup-compatibility/2006" xmlns:a14="http://schemas.microsoft.com/office/drawing/2010/main">
        <mc:Choice Requires="a14">
          <p:sp>
            <p:nvSpPr>
              <p:cNvPr id="3" name="Retângulo 2"/>
              <p:cNvSpPr/>
              <p:nvPr/>
            </p:nvSpPr>
            <p:spPr>
              <a:xfrm>
                <a:off x="7524192" y="1484784"/>
                <a:ext cx="1416477" cy="67095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pt-BR" i="1">
                              <a:latin typeface="Cambria Math"/>
                            </a:rPr>
                          </m:ctrlPr>
                        </m:fPr>
                        <m:num>
                          <m:r>
                            <a:rPr lang="pt-BR" i="1">
                              <a:latin typeface="Cambria Math"/>
                            </a:rPr>
                            <m:t>𝑦</m:t>
                          </m:r>
                          <m:r>
                            <a:rPr lang="pt-BR" i="1">
                              <a:latin typeface="Cambria Math"/>
                            </a:rPr>
                            <m:t>′</m:t>
                          </m:r>
                        </m:num>
                        <m:den>
                          <m:f>
                            <m:fPr>
                              <m:type m:val="lin"/>
                              <m:ctrlPr>
                                <a:rPr lang="pt-BR" i="1">
                                  <a:latin typeface="Cambria Math"/>
                                </a:rPr>
                              </m:ctrlPr>
                            </m:fPr>
                            <m:num>
                              <m:r>
                                <a:rPr lang="pt-BR" i="1">
                                  <a:latin typeface="Cambria Math"/>
                                </a:rPr>
                                <m:t>𝑥</m:t>
                              </m:r>
                              <m:r>
                                <a:rPr lang="pt-BR" i="1">
                                  <a:latin typeface="Cambria Math"/>
                                </a:rPr>
                                <m:t>′</m:t>
                              </m:r>
                            </m:num>
                            <m:den>
                              <m:r>
                                <a:rPr lang="pt-BR" i="1">
                                  <a:latin typeface="Cambria Math"/>
                                </a:rPr>
                                <m:t>2</m:t>
                              </m:r>
                            </m:den>
                          </m:f>
                        </m:den>
                      </m:f>
                      <m:r>
                        <a:rPr lang="pt-BR" i="1">
                          <a:latin typeface="Cambria Math"/>
                        </a:rPr>
                        <m:t>=</m:t>
                      </m:r>
                      <m:f>
                        <m:fPr>
                          <m:ctrlPr>
                            <a:rPr lang="pt-BR" i="1">
                              <a:latin typeface="Cambria Math"/>
                            </a:rPr>
                          </m:ctrlPr>
                        </m:fPr>
                        <m:num>
                          <m:f>
                            <m:fPr>
                              <m:type m:val="lin"/>
                              <m:ctrlPr>
                                <a:rPr lang="pt-BR" i="1">
                                  <a:latin typeface="Cambria Math"/>
                                </a:rPr>
                              </m:ctrlPr>
                            </m:fPr>
                            <m:num>
                              <m:r>
                                <a:rPr lang="pt-BR" i="1">
                                  <a:latin typeface="Cambria Math"/>
                                </a:rPr>
                                <m:t>𝑥</m:t>
                              </m:r>
                              <m:r>
                                <a:rPr lang="pt-BR" i="1">
                                  <a:latin typeface="Cambria Math"/>
                                </a:rPr>
                                <m:t>′</m:t>
                              </m:r>
                            </m:num>
                            <m:den>
                              <m:r>
                                <a:rPr lang="pt-BR" i="1">
                                  <a:latin typeface="Cambria Math"/>
                                </a:rPr>
                                <m:t>2</m:t>
                              </m:r>
                            </m:den>
                          </m:f>
                        </m:num>
                        <m:den>
                          <m:r>
                            <a:rPr lang="pt-BR" i="1">
                              <a:latin typeface="Cambria Math"/>
                            </a:rPr>
                            <m:t>𝐻</m:t>
                          </m:r>
                        </m:den>
                      </m:f>
                    </m:oMath>
                  </m:oMathPara>
                </a14:m>
                <a:endParaRPr lang="pt-BR" dirty="0"/>
              </a:p>
            </p:txBody>
          </p:sp>
        </mc:Choice>
        <mc:Fallback xmlns="">
          <p:sp>
            <p:nvSpPr>
              <p:cNvPr id="3" name="Retângulo 2"/>
              <p:cNvSpPr>
                <a:spLocks noRot="1" noChangeAspect="1" noMove="1" noResize="1" noEditPoints="1" noAdjustHandles="1" noChangeArrowheads="1" noChangeShapeType="1" noTextEdit="1"/>
              </p:cNvSpPr>
              <p:nvPr/>
            </p:nvSpPr>
            <p:spPr>
              <a:xfrm>
                <a:off x="7524192" y="1484784"/>
                <a:ext cx="1416477" cy="670953"/>
              </a:xfrm>
              <a:prstGeom prst="rect">
                <a:avLst/>
              </a:prstGeom>
              <a:blipFill rotWithShape="1">
                <a:blip r:embed="rId4"/>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7" name="Retângulo 6"/>
              <p:cNvSpPr/>
              <p:nvPr/>
            </p:nvSpPr>
            <p:spPr>
              <a:xfrm>
                <a:off x="7584688" y="2348880"/>
                <a:ext cx="1295483" cy="3909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pt-BR" i="1">
                              <a:latin typeface="Cambria Math"/>
                            </a:rPr>
                          </m:ctrlPr>
                        </m:sSupPr>
                        <m:e>
                          <m:r>
                            <a:rPr lang="pt-BR" i="1">
                              <a:latin typeface="Cambria Math"/>
                            </a:rPr>
                            <m:t>𝑦</m:t>
                          </m:r>
                        </m:e>
                        <m:sup>
                          <m:r>
                            <a:rPr lang="pt-BR" i="1">
                              <a:latin typeface="Cambria Math"/>
                            </a:rPr>
                            <m:t>′</m:t>
                          </m:r>
                        </m:sup>
                      </m:sSup>
                      <m:r>
                        <a:rPr lang="pt-BR" i="1">
                          <a:latin typeface="Cambria Math"/>
                        </a:rPr>
                        <m:t>=</m:t>
                      </m:r>
                      <m:r>
                        <a:rPr lang="pt-BR" i="1">
                          <a:latin typeface="Cambria Math"/>
                        </a:rPr>
                        <m:t>𝐻</m:t>
                      </m:r>
                      <m:r>
                        <a:rPr lang="pt-BR" i="1">
                          <a:latin typeface="Cambria Math"/>
                        </a:rPr>
                        <m:t>−</m:t>
                      </m:r>
                      <m:r>
                        <a:rPr lang="pt-BR" i="1">
                          <a:latin typeface="Cambria Math"/>
                        </a:rPr>
                        <m:t>𝑦</m:t>
                      </m:r>
                    </m:oMath>
                  </m:oMathPara>
                </a14:m>
                <a:endParaRPr lang="pt-BR" dirty="0"/>
              </a:p>
            </p:txBody>
          </p:sp>
        </mc:Choice>
        <mc:Fallback xmlns="">
          <p:sp>
            <p:nvSpPr>
              <p:cNvPr id="7" name="Retângulo 6"/>
              <p:cNvSpPr>
                <a:spLocks noRot="1" noChangeAspect="1" noMove="1" noResize="1" noEditPoints="1" noAdjustHandles="1" noChangeArrowheads="1" noChangeShapeType="1" noTextEdit="1"/>
              </p:cNvSpPr>
              <p:nvPr/>
            </p:nvSpPr>
            <p:spPr>
              <a:xfrm>
                <a:off x="7584688" y="2348880"/>
                <a:ext cx="1295483" cy="390941"/>
              </a:xfrm>
              <a:prstGeom prst="rect">
                <a:avLst/>
              </a:prstGeom>
              <a:blipFill rotWithShape="1">
                <a:blip r:embed="rId5"/>
                <a:stretch>
                  <a:fillRect b="-6250"/>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8" name="Retângulo 7"/>
              <p:cNvSpPr/>
              <p:nvPr/>
            </p:nvSpPr>
            <p:spPr>
              <a:xfrm>
                <a:off x="7549797" y="2966051"/>
                <a:ext cx="838627" cy="3909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pt-BR" i="1">
                              <a:latin typeface="Cambria Math"/>
                            </a:rPr>
                          </m:ctrlPr>
                        </m:sSupPr>
                        <m:e>
                          <m:r>
                            <a:rPr lang="pt-BR" i="1">
                              <a:latin typeface="Cambria Math"/>
                            </a:rPr>
                            <m:t>𝑥</m:t>
                          </m:r>
                        </m:e>
                        <m:sup>
                          <m:r>
                            <a:rPr lang="pt-BR" i="1">
                              <a:latin typeface="Cambria Math"/>
                            </a:rPr>
                            <m:t>′</m:t>
                          </m:r>
                        </m:sup>
                      </m:sSup>
                      <m:r>
                        <a:rPr lang="pt-BR" i="1">
                          <a:latin typeface="Cambria Math"/>
                        </a:rPr>
                        <m:t>=</m:t>
                      </m:r>
                      <m:r>
                        <a:rPr lang="pt-BR" i="1">
                          <a:latin typeface="Cambria Math"/>
                        </a:rPr>
                        <m:t>𝑥</m:t>
                      </m:r>
                    </m:oMath>
                  </m:oMathPara>
                </a14:m>
                <a:endParaRPr lang="pt-BR" dirty="0"/>
              </a:p>
            </p:txBody>
          </p:sp>
        </mc:Choice>
        <mc:Fallback xmlns="">
          <p:sp>
            <p:nvSpPr>
              <p:cNvPr id="8" name="Retângulo 7"/>
              <p:cNvSpPr>
                <a:spLocks noRot="1" noChangeAspect="1" noMove="1" noResize="1" noEditPoints="1" noAdjustHandles="1" noChangeArrowheads="1" noChangeShapeType="1" noTextEdit="1"/>
              </p:cNvSpPr>
              <p:nvPr/>
            </p:nvSpPr>
            <p:spPr>
              <a:xfrm>
                <a:off x="7549797" y="2966051"/>
                <a:ext cx="838627" cy="390941"/>
              </a:xfrm>
              <a:prstGeom prst="rect">
                <a:avLst/>
              </a:prstGeom>
              <a:blipFill rotWithShape="1">
                <a:blip r:embed="rId6"/>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9" name="Retângulo 8"/>
              <p:cNvSpPr/>
              <p:nvPr/>
            </p:nvSpPr>
            <p:spPr>
              <a:xfrm>
                <a:off x="7470811" y="3429000"/>
                <a:ext cx="1409360" cy="6533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BR" i="1">
                          <a:latin typeface="Cambria Math"/>
                        </a:rPr>
                        <m:t>𝑦</m:t>
                      </m:r>
                      <m:r>
                        <a:rPr lang="pt-BR" i="1">
                          <a:latin typeface="Cambria Math"/>
                        </a:rPr>
                        <m:t>=</m:t>
                      </m:r>
                      <m:r>
                        <a:rPr lang="pt-BR" i="1">
                          <a:latin typeface="Cambria Math"/>
                        </a:rPr>
                        <m:t>𝐻</m:t>
                      </m:r>
                      <m:r>
                        <a:rPr lang="pt-BR" i="1">
                          <a:latin typeface="Cambria Math"/>
                        </a:rPr>
                        <m:t>−</m:t>
                      </m:r>
                      <m:f>
                        <m:fPr>
                          <m:ctrlPr>
                            <a:rPr lang="pt-BR" i="1">
                              <a:latin typeface="Cambria Math"/>
                            </a:rPr>
                          </m:ctrlPr>
                        </m:fPr>
                        <m:num>
                          <m:sSup>
                            <m:sSupPr>
                              <m:ctrlPr>
                                <a:rPr lang="pt-BR" i="1">
                                  <a:latin typeface="Cambria Math"/>
                                </a:rPr>
                              </m:ctrlPr>
                            </m:sSupPr>
                            <m:e>
                              <m:r>
                                <a:rPr lang="pt-BR" i="1">
                                  <a:latin typeface="Cambria Math"/>
                                </a:rPr>
                                <m:t>𝑥</m:t>
                              </m:r>
                            </m:e>
                            <m:sup>
                              <m:r>
                                <a:rPr lang="pt-BR" i="1">
                                  <a:latin typeface="Cambria Math"/>
                                </a:rPr>
                                <m:t>2</m:t>
                              </m:r>
                            </m:sup>
                          </m:sSup>
                        </m:num>
                        <m:den>
                          <m:r>
                            <a:rPr lang="pt-BR" i="1">
                              <a:latin typeface="Cambria Math"/>
                            </a:rPr>
                            <m:t>4</m:t>
                          </m:r>
                          <m:r>
                            <a:rPr lang="pt-BR" i="1">
                              <a:latin typeface="Cambria Math"/>
                            </a:rPr>
                            <m:t>𝐻</m:t>
                          </m:r>
                        </m:den>
                      </m:f>
                    </m:oMath>
                  </m:oMathPara>
                </a14:m>
                <a:endParaRPr lang="pt-BR" dirty="0"/>
              </a:p>
            </p:txBody>
          </p:sp>
        </mc:Choice>
        <mc:Fallback xmlns="">
          <p:sp>
            <p:nvSpPr>
              <p:cNvPr id="9" name="Retângulo 8"/>
              <p:cNvSpPr>
                <a:spLocks noRot="1" noChangeAspect="1" noMove="1" noResize="1" noEditPoints="1" noAdjustHandles="1" noChangeArrowheads="1" noChangeShapeType="1" noTextEdit="1"/>
              </p:cNvSpPr>
              <p:nvPr/>
            </p:nvSpPr>
            <p:spPr>
              <a:xfrm>
                <a:off x="7470811" y="3429000"/>
                <a:ext cx="1409360" cy="653384"/>
              </a:xfrm>
              <a:prstGeom prst="rect">
                <a:avLst/>
              </a:prstGeom>
              <a:blipFill rotWithShape="1">
                <a:blip r:embed="rId7"/>
                <a:stretch>
                  <a:fillRect/>
                </a:stretch>
              </a:blipFill>
            </p:spPr>
            <p:txBody>
              <a:bodyPr/>
              <a:lstStyle/>
              <a:p>
                <a:r>
                  <a:rPr lang="pt-BR">
                    <a:noFill/>
                  </a:rPr>
                  <a:t> </a:t>
                </a:r>
              </a:p>
            </p:txBody>
          </p:sp>
        </mc:Fallback>
      </mc:AlternateContent>
      <p:sp>
        <p:nvSpPr>
          <p:cNvPr id="10" name="Seta em forma de U 9">
            <a:hlinkClick r:id="rId8" action="ppaction://hlinksldjump"/>
          </p:cNvPr>
          <p:cNvSpPr/>
          <p:nvPr/>
        </p:nvSpPr>
        <p:spPr>
          <a:xfrm rot="5400000" flipH="1">
            <a:off x="8241764" y="6162660"/>
            <a:ext cx="504056" cy="509343"/>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11" name="CaixaDeTexto 10"/>
          <p:cNvSpPr txBox="1"/>
          <p:nvPr/>
        </p:nvSpPr>
        <p:spPr>
          <a:xfrm>
            <a:off x="8137399" y="6448980"/>
            <a:ext cx="611065" cy="292388"/>
          </a:xfrm>
          <a:prstGeom prst="rect">
            <a:avLst/>
          </a:prstGeom>
          <a:noFill/>
        </p:spPr>
        <p:txBody>
          <a:bodyPr wrap="none" rtlCol="0">
            <a:spAutoFit/>
          </a:bodyPr>
          <a:lstStyle/>
          <a:p>
            <a:r>
              <a:rPr lang="pt-BR" sz="1300" dirty="0" smtClean="0">
                <a:solidFill>
                  <a:schemeClr val="bg1"/>
                </a:solidFill>
              </a:rPr>
              <a:t>Aula 5</a:t>
            </a:r>
            <a:endParaRPr lang="pt-BR" sz="1300" dirty="0">
              <a:solidFill>
                <a:schemeClr val="bg1"/>
              </a:solidFill>
            </a:endParaRPr>
          </a:p>
        </p:txBody>
      </p:sp>
    </p:spTree>
    <p:extLst>
      <p:ext uri="{BB962C8B-B14F-4D97-AF65-F5344CB8AC3E}">
        <p14:creationId xmlns:p14="http://schemas.microsoft.com/office/powerpoint/2010/main" val="1748087821"/>
      </p:ext>
    </p:extLst>
  </p:cSld>
  <p:clrMapOvr>
    <a:masterClrMapping/>
  </p:clrMapOvr>
  <p:timing>
    <p:tnLst>
      <p:par>
        <p:cTn id="1" dur="indefinite" restart="never" nodeType="tmRoot"/>
      </p:par>
    </p:tnLst>
  </p:timing>
</p:sld>
</file>

<file path=ppt/slides/slide547.xml><?xml version="1.0" encoding="utf-8"?>
<p:sld xmlns:a="http://schemas.openxmlformats.org/drawingml/2006/main" xmlns:r="http://schemas.openxmlformats.org/officeDocument/2006/relationships" xmlns:p="http://schemas.openxmlformats.org/presentationml/2006/main">
  <p:cSld>
    <p:bg>
      <p:bgPr>
        <a:gradFill>
          <a:gsLst>
            <a:gs pos="4000">
              <a:srgbClr val="5E9EFF"/>
            </a:gs>
            <a:gs pos="11000">
              <a:srgbClr val="85C2FF"/>
            </a:gs>
            <a:gs pos="86000">
              <a:srgbClr val="C4D6EB"/>
            </a:gs>
            <a:gs pos="23000">
              <a:srgbClr val="FFEBFA"/>
            </a:gs>
          </a:gsLst>
          <a:lin ang="5400000" scaled="0"/>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Créditos</a:t>
            </a:r>
            <a:endParaRPr lang="pt-BR" dirty="0"/>
          </a:p>
        </p:txBody>
      </p:sp>
      <p:sp>
        <p:nvSpPr>
          <p:cNvPr id="3" name="Espaço Reservado para Conteúdo 2"/>
          <p:cNvSpPr>
            <a:spLocks noGrp="1"/>
          </p:cNvSpPr>
          <p:nvPr>
            <p:ph idx="1"/>
          </p:nvPr>
        </p:nvSpPr>
        <p:spPr/>
        <p:txBody>
          <a:bodyPr>
            <a:normAutofit fontScale="77500" lnSpcReduction="20000"/>
          </a:bodyPr>
          <a:lstStyle/>
          <a:p>
            <a:pPr marL="0" indent="0" algn="ctr">
              <a:buNone/>
            </a:pPr>
            <a:r>
              <a:rPr lang="pt-BR" dirty="0" smtClean="0"/>
              <a:t>Autores: </a:t>
            </a:r>
          </a:p>
          <a:p>
            <a:pPr marL="0" indent="0" algn="ctr">
              <a:buNone/>
            </a:pPr>
            <a:endParaRPr lang="pt-BR" dirty="0" smtClean="0"/>
          </a:p>
          <a:p>
            <a:pPr marL="0" indent="0" algn="ctr">
              <a:buNone/>
            </a:pPr>
            <a:r>
              <a:rPr lang="pt-BR" dirty="0" smtClean="0"/>
              <a:t>André da Silva Ramos de Faria e </a:t>
            </a:r>
            <a:r>
              <a:rPr lang="pt-BR" dirty="0" err="1" smtClean="0"/>
              <a:t>Vitorvani</a:t>
            </a:r>
            <a:r>
              <a:rPr lang="pt-BR" dirty="0" smtClean="0"/>
              <a:t> Soares.</a:t>
            </a:r>
          </a:p>
          <a:p>
            <a:pPr marL="0" indent="0" algn="ctr">
              <a:buNone/>
            </a:pPr>
            <a:endParaRPr lang="pt-BR" dirty="0" smtClean="0"/>
          </a:p>
          <a:p>
            <a:pPr marL="0" indent="0" algn="just">
              <a:buNone/>
            </a:pPr>
            <a:r>
              <a:rPr lang="pt-BR" smtClean="0"/>
              <a:t>Material instrucional </a:t>
            </a:r>
            <a:r>
              <a:rPr lang="pt-BR" dirty="0" smtClean="0"/>
              <a:t>associado</a:t>
            </a:r>
            <a:r>
              <a:rPr lang="pt-BR" dirty="0"/>
              <a:t> </a:t>
            </a:r>
            <a:r>
              <a:rPr lang="pt-BR" dirty="0" smtClean="0"/>
              <a:t>à</a:t>
            </a:r>
            <a:r>
              <a:rPr lang="pt-BR" dirty="0" smtClean="0"/>
              <a:t> </a:t>
            </a:r>
            <a:r>
              <a:rPr lang="pt-BR" dirty="0" smtClean="0"/>
              <a:t>Dissertação </a:t>
            </a:r>
            <a:r>
              <a:rPr lang="pt-BR" dirty="0"/>
              <a:t>de </a:t>
            </a:r>
            <a:r>
              <a:rPr lang="pt-BR" dirty="0"/>
              <a:t>Mestrado de André da Silva Ramos de </a:t>
            </a:r>
            <a:r>
              <a:rPr lang="pt-BR" dirty="0" smtClean="0"/>
              <a:t>Faria, </a:t>
            </a:r>
            <a:r>
              <a:rPr lang="pt-BR" dirty="0"/>
              <a:t>apresentada ao </a:t>
            </a:r>
            <a:r>
              <a:rPr lang="pt-BR" dirty="0" smtClean="0"/>
              <a:t>Programa de </a:t>
            </a:r>
            <a:r>
              <a:rPr lang="pt-BR" dirty="0"/>
              <a:t>Pós-Graduação em Ensino de Física, Instituto </a:t>
            </a:r>
            <a:r>
              <a:rPr lang="pt-BR" dirty="0" smtClean="0"/>
              <a:t>de Física</a:t>
            </a:r>
            <a:r>
              <a:rPr lang="pt-BR" dirty="0"/>
              <a:t>, da Universidade Federal do Rio de </a:t>
            </a:r>
            <a:r>
              <a:rPr lang="pt-BR" dirty="0" smtClean="0"/>
              <a:t>Janeiro.</a:t>
            </a:r>
            <a:endParaRPr lang="pt-BR" dirty="0" smtClean="0"/>
          </a:p>
          <a:p>
            <a:pPr algn="just"/>
            <a:endParaRPr lang="pt-BR" dirty="0" smtClean="0"/>
          </a:p>
          <a:p>
            <a:pPr algn="just"/>
            <a:endParaRPr lang="pt-BR" dirty="0" smtClean="0"/>
          </a:p>
          <a:p>
            <a:pPr marL="0" indent="0" algn="ctr">
              <a:buNone/>
            </a:pPr>
            <a:r>
              <a:rPr lang="pt-BR" dirty="0" smtClean="0"/>
              <a:t>Julho de 2016</a:t>
            </a:r>
            <a:endParaRPr lang="pt-BR" dirty="0"/>
          </a:p>
        </p:txBody>
      </p:sp>
      <p:sp>
        <p:nvSpPr>
          <p:cNvPr id="8" name="Seta em forma de U 7">
            <a:hlinkClick r:id="rId2" action="ppaction://hlinksldjump"/>
          </p:cNvPr>
          <p:cNvSpPr/>
          <p:nvPr/>
        </p:nvSpPr>
        <p:spPr>
          <a:xfrm rot="5400000" flipH="1">
            <a:off x="8241764" y="6162660"/>
            <a:ext cx="504056" cy="509343"/>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9" name="CaixaDeTexto 8"/>
          <p:cNvSpPr txBox="1"/>
          <p:nvPr/>
        </p:nvSpPr>
        <p:spPr>
          <a:xfrm>
            <a:off x="8137399" y="6448980"/>
            <a:ext cx="587020" cy="292388"/>
          </a:xfrm>
          <a:prstGeom prst="rect">
            <a:avLst/>
          </a:prstGeom>
          <a:noFill/>
        </p:spPr>
        <p:txBody>
          <a:bodyPr wrap="none" rtlCol="0">
            <a:spAutoFit/>
          </a:bodyPr>
          <a:lstStyle/>
          <a:p>
            <a:r>
              <a:rPr lang="pt-BR" sz="1300" dirty="0" smtClean="0">
                <a:solidFill>
                  <a:schemeClr val="bg1"/>
                </a:solidFill>
              </a:rPr>
              <a:t>Menu</a:t>
            </a:r>
            <a:endParaRPr lang="pt-BR" sz="1300" dirty="0">
              <a:solidFill>
                <a:schemeClr val="bg1"/>
              </a:solidFill>
            </a:endParaRPr>
          </a:p>
        </p:txBody>
      </p:sp>
    </p:spTree>
    <p:extLst>
      <p:ext uri="{BB962C8B-B14F-4D97-AF65-F5344CB8AC3E}">
        <p14:creationId xmlns:p14="http://schemas.microsoft.com/office/powerpoint/2010/main" val="3863973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72595945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Circunferência</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CaixaDeTexto 4"/>
          <p:cNvSpPr txBox="1"/>
          <p:nvPr/>
        </p:nvSpPr>
        <p:spPr>
          <a:xfrm>
            <a:off x="387729" y="5517232"/>
            <a:ext cx="8756271" cy="923330"/>
          </a:xfrm>
          <a:prstGeom prst="rect">
            <a:avLst/>
          </a:prstGeom>
          <a:noFill/>
        </p:spPr>
        <p:txBody>
          <a:bodyPr wrap="square" rtlCol="0">
            <a:spAutoFit/>
          </a:bodyPr>
          <a:lstStyle/>
          <a:p>
            <a:pPr algn="ctr"/>
            <a:r>
              <a:rPr lang="pt-BR" dirty="0"/>
              <a:t>Apagando as construções temos </a:t>
            </a:r>
            <a:r>
              <a:rPr lang="pt-BR" dirty="0" smtClean="0"/>
              <a:t>a circunferência </a:t>
            </a:r>
            <a:r>
              <a:rPr lang="pt-BR" dirty="0"/>
              <a:t>que está dividida em 4 partes iguais. Chamamos de ângulo reto o </a:t>
            </a:r>
            <a:r>
              <a:rPr lang="pt-BR" dirty="0" smtClean="0"/>
              <a:t>ângulo que </a:t>
            </a:r>
            <a:r>
              <a:rPr lang="pt-BR" dirty="0"/>
              <a:t>corresponde a inclinação entre as duas retas que divide qualquer circunferência </a:t>
            </a:r>
            <a:r>
              <a:rPr lang="pt-BR" dirty="0" smtClean="0"/>
              <a:t>em 4 </a:t>
            </a:r>
            <a:r>
              <a:rPr lang="pt-BR" dirty="0"/>
              <a:t>partes iguais.</a:t>
            </a:r>
          </a:p>
        </p:txBody>
      </p:sp>
      <p:sp>
        <p:nvSpPr>
          <p:cNvPr id="7" name="Seta entalhada para a direita 6">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Seta em forma de U 7">
            <a:hlinkClick r:id="rId4" action="ppaction://hlinksldjump"/>
          </p:cNvPr>
          <p:cNvSpPr/>
          <p:nvPr/>
        </p:nvSpPr>
        <p:spPr>
          <a:xfrm rot="5400000" flipH="1">
            <a:off x="8241764" y="6162660"/>
            <a:ext cx="504056" cy="509343"/>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9" name="CaixaDeTexto 8"/>
          <p:cNvSpPr txBox="1"/>
          <p:nvPr/>
        </p:nvSpPr>
        <p:spPr>
          <a:xfrm>
            <a:off x="8137399" y="6448980"/>
            <a:ext cx="611065" cy="292388"/>
          </a:xfrm>
          <a:prstGeom prst="rect">
            <a:avLst/>
          </a:prstGeom>
          <a:noFill/>
        </p:spPr>
        <p:txBody>
          <a:bodyPr wrap="none" rtlCol="0">
            <a:spAutoFit/>
          </a:bodyPr>
          <a:lstStyle/>
          <a:p>
            <a:r>
              <a:rPr lang="pt-BR" sz="1300" dirty="0" smtClean="0">
                <a:solidFill>
                  <a:schemeClr val="bg1"/>
                </a:solidFill>
              </a:rPr>
              <a:t>Aula 1</a:t>
            </a:r>
            <a:endParaRPr lang="pt-BR" sz="1300" dirty="0">
              <a:solidFill>
                <a:schemeClr val="bg1"/>
              </a:solidFill>
            </a:endParaRPr>
          </a:p>
        </p:txBody>
      </p:sp>
    </p:spTree>
    <p:extLst>
      <p:ext uri="{BB962C8B-B14F-4D97-AF65-F5344CB8AC3E}">
        <p14:creationId xmlns:p14="http://schemas.microsoft.com/office/powerpoint/2010/main" val="239247594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Circunferência 2</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7" name="Seta entalhada para a direita 6">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Seta entalhada para a direita 7">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391205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Circunferência 2</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6" name="CaixaDeTexto 5"/>
          <p:cNvSpPr txBox="1"/>
          <p:nvPr/>
        </p:nvSpPr>
        <p:spPr>
          <a:xfrm>
            <a:off x="251520" y="5013176"/>
            <a:ext cx="8756271" cy="646331"/>
          </a:xfrm>
          <a:prstGeom prst="rect">
            <a:avLst/>
          </a:prstGeom>
          <a:noFill/>
        </p:spPr>
        <p:txBody>
          <a:bodyPr wrap="square" rtlCol="0">
            <a:spAutoFit/>
          </a:bodyPr>
          <a:lstStyle/>
          <a:p>
            <a:pPr algn="ctr"/>
            <a:r>
              <a:rPr lang="pt-BR" dirty="0" smtClean="0"/>
              <a:t>A partir de quaisquer três pontos não colineares entre si, podemos traçar uma circunferência que passe pelos mesmos.</a:t>
            </a:r>
            <a:endParaRPr lang="pt-BR" dirty="0"/>
          </a:p>
        </p:txBody>
      </p:sp>
      <p:sp>
        <p:nvSpPr>
          <p:cNvPr id="7" name="Seta entalhada para a direita 6">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Seta entalhada para a direita 7">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636502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Circunferência 2</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0645736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4000">
              <a:srgbClr val="5E9EFF"/>
            </a:gs>
            <a:gs pos="11000">
              <a:srgbClr val="85C2FF"/>
            </a:gs>
            <a:gs pos="86000">
              <a:srgbClr val="C4D6EB"/>
            </a:gs>
            <a:gs pos="23000">
              <a:srgbClr val="FFEBFA"/>
            </a:gs>
          </a:gsLst>
          <a:lin ang="5400000" scaled="0"/>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Aula 1</a:t>
            </a:r>
            <a:endParaRPr lang="pt-BR" dirty="0"/>
          </a:p>
        </p:txBody>
      </p:sp>
      <p:sp>
        <p:nvSpPr>
          <p:cNvPr id="3" name="Espaço Reservado para Conteúdo 2"/>
          <p:cNvSpPr>
            <a:spLocks noGrp="1"/>
          </p:cNvSpPr>
          <p:nvPr>
            <p:ph idx="1"/>
          </p:nvPr>
        </p:nvSpPr>
        <p:spPr/>
        <p:txBody>
          <a:bodyPr>
            <a:normAutofit/>
          </a:bodyPr>
          <a:lstStyle/>
          <a:p>
            <a:pPr marL="0" indent="0">
              <a:buNone/>
            </a:pPr>
            <a:endParaRPr lang="pt-BR" sz="2400" dirty="0"/>
          </a:p>
          <a:p>
            <a:pPr marL="0" indent="0">
              <a:buNone/>
            </a:pPr>
            <a:endParaRPr lang="pt-BR" sz="2400" dirty="0"/>
          </a:p>
          <a:p>
            <a:pPr marL="0" indent="0">
              <a:buNone/>
            </a:pPr>
            <a:endParaRPr lang="pt-BR" dirty="0"/>
          </a:p>
        </p:txBody>
      </p:sp>
      <p:graphicFrame>
        <p:nvGraphicFramePr>
          <p:cNvPr id="6" name="Diagrama 5"/>
          <p:cNvGraphicFramePr/>
          <p:nvPr>
            <p:extLst>
              <p:ext uri="{D42A27DB-BD31-4B8C-83A1-F6EECF244321}">
                <p14:modId xmlns:p14="http://schemas.microsoft.com/office/powerpoint/2010/main" val="3130962574"/>
              </p:ext>
            </p:extLst>
          </p:nvPr>
        </p:nvGraphicFramePr>
        <p:xfrm>
          <a:off x="395536" y="3869786"/>
          <a:ext cx="4104456" cy="1575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a 8"/>
          <p:cNvGraphicFramePr/>
          <p:nvPr>
            <p:extLst>
              <p:ext uri="{D42A27DB-BD31-4B8C-83A1-F6EECF244321}">
                <p14:modId xmlns:p14="http://schemas.microsoft.com/office/powerpoint/2010/main" val="962977171"/>
              </p:ext>
            </p:extLst>
          </p:nvPr>
        </p:nvGraphicFramePr>
        <p:xfrm>
          <a:off x="251520" y="1484784"/>
          <a:ext cx="4464496" cy="25922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Seta em forma de U 9">
            <a:hlinkClick r:id="rId12" action="ppaction://hlinksldjump"/>
          </p:cNvPr>
          <p:cNvSpPr/>
          <p:nvPr/>
        </p:nvSpPr>
        <p:spPr>
          <a:xfrm rot="5400000" flipH="1">
            <a:off x="8241764" y="6162660"/>
            <a:ext cx="504056" cy="509343"/>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11" name="Seta entalhada para a direita 10">
            <a:hlinkClick r:id="rId1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CaixaDeTexto 11"/>
          <p:cNvSpPr txBox="1"/>
          <p:nvPr/>
        </p:nvSpPr>
        <p:spPr>
          <a:xfrm>
            <a:off x="8172400" y="6464369"/>
            <a:ext cx="792088" cy="276999"/>
          </a:xfrm>
          <a:prstGeom prst="rect">
            <a:avLst/>
          </a:prstGeom>
          <a:noFill/>
        </p:spPr>
        <p:txBody>
          <a:bodyPr wrap="square" rtlCol="0">
            <a:spAutoFit/>
          </a:bodyPr>
          <a:lstStyle/>
          <a:p>
            <a:r>
              <a:rPr lang="pt-BR" sz="1200" dirty="0" smtClean="0">
                <a:solidFill>
                  <a:schemeClr val="bg1"/>
                </a:solidFill>
              </a:rPr>
              <a:t>Menu</a:t>
            </a:r>
            <a:endParaRPr lang="pt-BR" sz="1200" dirty="0">
              <a:solidFill>
                <a:schemeClr val="bg1"/>
              </a:solidFill>
            </a:endParaRPr>
          </a:p>
        </p:txBody>
      </p:sp>
    </p:spTree>
    <p:extLst>
      <p:ext uri="{BB962C8B-B14F-4D97-AF65-F5344CB8AC3E}">
        <p14:creationId xmlns:p14="http://schemas.microsoft.com/office/powerpoint/2010/main" val="413216388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Circunferência 2</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6" name="Seta entalhada para a direita 5">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65717624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Circunferência 2</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CaixaDeTexto 4"/>
          <p:cNvSpPr txBox="1"/>
          <p:nvPr/>
        </p:nvSpPr>
        <p:spPr>
          <a:xfrm>
            <a:off x="251520" y="5013176"/>
            <a:ext cx="8756271" cy="646331"/>
          </a:xfrm>
          <a:prstGeom prst="rect">
            <a:avLst/>
          </a:prstGeom>
          <a:noFill/>
        </p:spPr>
        <p:txBody>
          <a:bodyPr wrap="square" rtlCol="0">
            <a:spAutoFit/>
          </a:bodyPr>
          <a:lstStyle/>
          <a:p>
            <a:pPr algn="ctr"/>
            <a:r>
              <a:rPr lang="pt-BR" dirty="0"/>
              <a:t>Com o </a:t>
            </a:r>
            <a:r>
              <a:rPr lang="pt-BR" dirty="0" smtClean="0"/>
              <a:t>compasso traçamos </a:t>
            </a:r>
            <a:r>
              <a:rPr lang="pt-BR" dirty="0"/>
              <a:t>uma circunferência de origem </a:t>
            </a:r>
            <a:r>
              <a:rPr lang="pt-BR" dirty="0" smtClean="0"/>
              <a:t>em um </a:t>
            </a:r>
            <a:r>
              <a:rPr lang="pt-BR" dirty="0"/>
              <a:t>ponto </a:t>
            </a:r>
            <a:r>
              <a:rPr lang="pt-BR" dirty="0" smtClean="0"/>
              <a:t> </a:t>
            </a:r>
            <a:r>
              <a:rPr lang="pt-BR" dirty="0"/>
              <a:t>que passa pelo </a:t>
            </a:r>
            <a:r>
              <a:rPr lang="pt-BR" dirty="0" smtClean="0"/>
              <a:t>outro ponto.</a:t>
            </a:r>
            <a:endParaRPr lang="pt-BR" dirty="0"/>
          </a:p>
        </p:txBody>
      </p:sp>
      <p:sp>
        <p:nvSpPr>
          <p:cNvPr id="6" name="Seta entalhada para a direita 5">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72969036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Circunferência 2</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97086761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Circunferência 2</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CaixaDeTexto 4"/>
          <p:cNvSpPr txBox="1"/>
          <p:nvPr/>
        </p:nvSpPr>
        <p:spPr>
          <a:xfrm>
            <a:off x="251520" y="5013176"/>
            <a:ext cx="8756271" cy="369332"/>
          </a:xfrm>
          <a:prstGeom prst="rect">
            <a:avLst/>
          </a:prstGeom>
          <a:noFill/>
        </p:spPr>
        <p:txBody>
          <a:bodyPr wrap="square" rtlCol="0">
            <a:spAutoFit/>
          </a:bodyPr>
          <a:lstStyle/>
          <a:p>
            <a:pPr algn="ctr"/>
            <a:r>
              <a:rPr lang="pt-BR" dirty="0" smtClean="0"/>
              <a:t>Traçamos outra </a:t>
            </a:r>
            <a:r>
              <a:rPr lang="pt-BR" dirty="0"/>
              <a:t>circunferência de origem </a:t>
            </a:r>
            <a:r>
              <a:rPr lang="pt-BR" dirty="0" smtClean="0"/>
              <a:t>em um </a:t>
            </a:r>
            <a:r>
              <a:rPr lang="pt-BR" dirty="0"/>
              <a:t>ponto </a:t>
            </a:r>
            <a:r>
              <a:rPr lang="pt-BR" dirty="0" smtClean="0"/>
              <a:t> </a:t>
            </a:r>
            <a:r>
              <a:rPr lang="pt-BR" dirty="0"/>
              <a:t>que passa pelo </a:t>
            </a:r>
            <a:r>
              <a:rPr lang="pt-BR" dirty="0" smtClean="0"/>
              <a:t>outro ponto.</a:t>
            </a:r>
            <a:endParaRPr lang="pt-BR" dirty="0"/>
          </a:p>
        </p:txBody>
      </p:sp>
      <p:sp>
        <p:nvSpPr>
          <p:cNvPr id="6" name="Seta entalhada para a direita 5">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51847948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Circunferência 2</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97537877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Circunferência 2</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CaixaDeTexto 4"/>
          <p:cNvSpPr txBox="1"/>
          <p:nvPr/>
        </p:nvSpPr>
        <p:spPr>
          <a:xfrm>
            <a:off x="251520" y="5013176"/>
            <a:ext cx="8756271" cy="369332"/>
          </a:xfrm>
          <a:prstGeom prst="rect">
            <a:avLst/>
          </a:prstGeom>
          <a:noFill/>
        </p:spPr>
        <p:txBody>
          <a:bodyPr wrap="square" rtlCol="0">
            <a:spAutoFit/>
          </a:bodyPr>
          <a:lstStyle/>
          <a:p>
            <a:pPr algn="ctr"/>
            <a:r>
              <a:rPr lang="pt-BR" dirty="0"/>
              <a:t>Marcamos </a:t>
            </a:r>
            <a:r>
              <a:rPr lang="pt-BR" dirty="0" smtClean="0"/>
              <a:t>cada uma </a:t>
            </a:r>
            <a:r>
              <a:rPr lang="pt-BR" dirty="0"/>
              <a:t>das interseções das </a:t>
            </a:r>
            <a:r>
              <a:rPr lang="pt-BR" dirty="0" smtClean="0"/>
              <a:t>circunferências com pontos.</a:t>
            </a:r>
            <a:endParaRPr lang="pt-BR" dirty="0"/>
          </a:p>
        </p:txBody>
      </p:sp>
      <p:sp>
        <p:nvSpPr>
          <p:cNvPr id="6" name="Seta entalhada para a direita 5">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60689604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Circunferência 2</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CaixaDeTexto 4"/>
          <p:cNvSpPr txBox="1"/>
          <p:nvPr/>
        </p:nvSpPr>
        <p:spPr>
          <a:xfrm>
            <a:off x="251520" y="5013176"/>
            <a:ext cx="8756271" cy="646331"/>
          </a:xfrm>
          <a:prstGeom prst="rect">
            <a:avLst/>
          </a:prstGeom>
          <a:noFill/>
        </p:spPr>
        <p:txBody>
          <a:bodyPr wrap="square" rtlCol="0">
            <a:spAutoFit/>
          </a:bodyPr>
          <a:lstStyle/>
          <a:p>
            <a:pPr algn="ctr"/>
            <a:r>
              <a:rPr lang="pt-BR" dirty="0"/>
              <a:t>Traçamos </a:t>
            </a:r>
            <a:r>
              <a:rPr lang="pt-BR" dirty="0" smtClean="0"/>
              <a:t>um </a:t>
            </a:r>
            <a:r>
              <a:rPr lang="pt-BR" dirty="0"/>
              <a:t>segmento de reta que une os </a:t>
            </a:r>
            <a:r>
              <a:rPr lang="pt-BR" dirty="0" smtClean="0"/>
              <a:t>dois pontos, e divide o segmento anterior em duas partes iguais, </a:t>
            </a:r>
            <a:r>
              <a:rPr lang="pt-BR" dirty="0"/>
              <a:t>a </a:t>
            </a:r>
            <a:r>
              <a:rPr lang="pt-BR" dirty="0" smtClean="0"/>
              <a:t>mediatriz</a:t>
            </a:r>
            <a:r>
              <a:rPr lang="pt-BR" dirty="0"/>
              <a:t>.</a:t>
            </a:r>
          </a:p>
        </p:txBody>
      </p:sp>
      <p:sp>
        <p:nvSpPr>
          <p:cNvPr id="6" name="Seta entalhada para a direita 5">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12407561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Circunferência 2</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84545470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Circunferência 2</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CaixaDeTexto 4"/>
          <p:cNvSpPr txBox="1"/>
          <p:nvPr/>
        </p:nvSpPr>
        <p:spPr>
          <a:xfrm>
            <a:off x="251520" y="5013176"/>
            <a:ext cx="8756271" cy="369332"/>
          </a:xfrm>
          <a:prstGeom prst="rect">
            <a:avLst/>
          </a:prstGeom>
          <a:noFill/>
        </p:spPr>
        <p:txBody>
          <a:bodyPr wrap="square" rtlCol="0">
            <a:spAutoFit/>
          </a:bodyPr>
          <a:lstStyle/>
          <a:p>
            <a:pPr algn="ctr"/>
            <a:r>
              <a:rPr lang="pt-BR" dirty="0"/>
              <a:t>Apagamos as </a:t>
            </a:r>
            <a:r>
              <a:rPr lang="pt-BR" dirty="0" smtClean="0"/>
              <a:t>circunferências auxiliares </a:t>
            </a:r>
            <a:r>
              <a:rPr lang="pt-BR" dirty="0"/>
              <a:t>e </a:t>
            </a:r>
            <a:r>
              <a:rPr lang="pt-BR" dirty="0" smtClean="0"/>
              <a:t>deixamos somente a mediatriz.</a:t>
            </a:r>
            <a:endParaRPr lang="pt-BR" dirty="0"/>
          </a:p>
        </p:txBody>
      </p:sp>
      <p:sp>
        <p:nvSpPr>
          <p:cNvPr id="6" name="Seta entalhada para a direita 5">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19685747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Circunferência 2</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1693002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Aula 1 - Elementos</a:t>
            </a:r>
            <a:endParaRPr lang="pt-BR" dirty="0"/>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7" name="Elipse 6"/>
          <p:cNvSpPr/>
          <p:nvPr/>
        </p:nvSpPr>
        <p:spPr>
          <a:xfrm>
            <a:off x="2486305" y="3501008"/>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Seta entalhada para a direita 9">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Seta entalhada para a direita 10">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14642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Circunferência 2</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CaixaDeTexto 4"/>
          <p:cNvSpPr txBox="1"/>
          <p:nvPr/>
        </p:nvSpPr>
        <p:spPr>
          <a:xfrm>
            <a:off x="251520" y="5013176"/>
            <a:ext cx="8756271" cy="369332"/>
          </a:xfrm>
          <a:prstGeom prst="rect">
            <a:avLst/>
          </a:prstGeom>
          <a:noFill/>
        </p:spPr>
        <p:txBody>
          <a:bodyPr wrap="square" rtlCol="0">
            <a:spAutoFit/>
          </a:bodyPr>
          <a:lstStyle/>
          <a:p>
            <a:pPr algn="ctr"/>
            <a:r>
              <a:rPr lang="pt-BR" dirty="0" smtClean="0"/>
              <a:t>Traçamos a mesma circunferência.</a:t>
            </a:r>
            <a:endParaRPr lang="pt-BR" dirty="0"/>
          </a:p>
        </p:txBody>
      </p:sp>
      <p:sp>
        <p:nvSpPr>
          <p:cNvPr id="6" name="Seta entalhada para a direita 5">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75397270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Circunferência 2</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06395755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Circunferência 2</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CaixaDeTexto 4"/>
          <p:cNvSpPr txBox="1"/>
          <p:nvPr/>
        </p:nvSpPr>
        <p:spPr>
          <a:xfrm>
            <a:off x="251520" y="5013176"/>
            <a:ext cx="8756271" cy="646331"/>
          </a:xfrm>
          <a:prstGeom prst="rect">
            <a:avLst/>
          </a:prstGeom>
          <a:noFill/>
        </p:spPr>
        <p:txBody>
          <a:bodyPr wrap="square" rtlCol="0">
            <a:spAutoFit/>
          </a:bodyPr>
          <a:lstStyle/>
          <a:p>
            <a:pPr algn="ctr"/>
            <a:r>
              <a:rPr lang="pt-BR" dirty="0"/>
              <a:t>Traçamos outra circunferência de mesmo raio da anterior </a:t>
            </a:r>
            <a:r>
              <a:rPr lang="pt-BR" dirty="0" smtClean="0"/>
              <a:t>com centro e um ponto que passa pelo outro.</a:t>
            </a:r>
            <a:endParaRPr lang="pt-BR" dirty="0"/>
          </a:p>
        </p:txBody>
      </p:sp>
      <p:sp>
        <p:nvSpPr>
          <p:cNvPr id="6" name="Seta entalhada para a direita 5">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83295687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Circunferência 2</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50888269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Circunferência 2</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CaixaDeTexto 4"/>
          <p:cNvSpPr txBox="1"/>
          <p:nvPr/>
        </p:nvSpPr>
        <p:spPr>
          <a:xfrm>
            <a:off x="251520" y="5013176"/>
            <a:ext cx="8756271" cy="369332"/>
          </a:xfrm>
          <a:prstGeom prst="rect">
            <a:avLst/>
          </a:prstGeom>
          <a:noFill/>
        </p:spPr>
        <p:txBody>
          <a:bodyPr wrap="square" rtlCol="0">
            <a:spAutoFit/>
          </a:bodyPr>
          <a:lstStyle/>
          <a:p>
            <a:pPr algn="ctr"/>
            <a:r>
              <a:rPr lang="pt-BR" dirty="0"/>
              <a:t>Marcamos cada uma das interseções das circunferências com pontos.</a:t>
            </a:r>
          </a:p>
        </p:txBody>
      </p:sp>
      <p:sp>
        <p:nvSpPr>
          <p:cNvPr id="6" name="Seta entalhada para a direita 5">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4448596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Circunferência 2</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37127156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Circunferência 2</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CaixaDeTexto 4"/>
          <p:cNvSpPr txBox="1"/>
          <p:nvPr/>
        </p:nvSpPr>
        <p:spPr>
          <a:xfrm>
            <a:off x="251520" y="5013176"/>
            <a:ext cx="8756271" cy="646331"/>
          </a:xfrm>
          <a:prstGeom prst="rect">
            <a:avLst/>
          </a:prstGeom>
          <a:noFill/>
        </p:spPr>
        <p:txBody>
          <a:bodyPr wrap="square" rtlCol="0">
            <a:spAutoFit/>
          </a:bodyPr>
          <a:lstStyle/>
          <a:p>
            <a:pPr algn="ctr"/>
            <a:r>
              <a:rPr lang="pt-BR" dirty="0"/>
              <a:t>Traçamos </a:t>
            </a:r>
            <a:r>
              <a:rPr lang="pt-BR" dirty="0" smtClean="0"/>
              <a:t>um </a:t>
            </a:r>
            <a:r>
              <a:rPr lang="pt-BR" dirty="0"/>
              <a:t>segmento de reta que une os </a:t>
            </a:r>
            <a:r>
              <a:rPr lang="pt-BR" dirty="0" smtClean="0"/>
              <a:t>dois pontos, e divide o segmento anterior em duas partes iguais, </a:t>
            </a:r>
            <a:r>
              <a:rPr lang="pt-BR" dirty="0"/>
              <a:t>a </a:t>
            </a:r>
            <a:r>
              <a:rPr lang="pt-BR" dirty="0" smtClean="0"/>
              <a:t>mediatriz</a:t>
            </a:r>
            <a:r>
              <a:rPr lang="pt-BR" dirty="0"/>
              <a:t>.</a:t>
            </a:r>
          </a:p>
        </p:txBody>
      </p:sp>
      <p:sp>
        <p:nvSpPr>
          <p:cNvPr id="6" name="Seta entalhada para a direita 5">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2051596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Circunferência 2</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84793990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Circunferência 2</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CaixaDeTexto 4"/>
          <p:cNvSpPr txBox="1"/>
          <p:nvPr/>
        </p:nvSpPr>
        <p:spPr>
          <a:xfrm>
            <a:off x="251520" y="5013176"/>
            <a:ext cx="8756271" cy="369332"/>
          </a:xfrm>
          <a:prstGeom prst="rect">
            <a:avLst/>
          </a:prstGeom>
          <a:noFill/>
        </p:spPr>
        <p:txBody>
          <a:bodyPr wrap="square" rtlCol="0">
            <a:spAutoFit/>
          </a:bodyPr>
          <a:lstStyle/>
          <a:p>
            <a:pPr algn="ctr"/>
            <a:r>
              <a:rPr lang="pt-BR" dirty="0"/>
              <a:t>Apagamos as </a:t>
            </a:r>
            <a:r>
              <a:rPr lang="pt-BR" dirty="0" smtClean="0"/>
              <a:t>circunferências auxiliares </a:t>
            </a:r>
            <a:r>
              <a:rPr lang="pt-BR" dirty="0"/>
              <a:t>e </a:t>
            </a:r>
            <a:r>
              <a:rPr lang="pt-BR" dirty="0" smtClean="0"/>
              <a:t>deixamos somente as duas mediatrizes.</a:t>
            </a:r>
            <a:endParaRPr lang="pt-BR" dirty="0"/>
          </a:p>
        </p:txBody>
      </p:sp>
      <p:sp>
        <p:nvSpPr>
          <p:cNvPr id="6" name="Seta entalhada para a direita 5">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14313482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Circunferência 2</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6285039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Aula 1 - Elementos</a:t>
            </a:r>
            <a:endParaRPr lang="pt-BR" dirty="0"/>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7" name="Elipse 6"/>
          <p:cNvSpPr/>
          <p:nvPr/>
        </p:nvSpPr>
        <p:spPr>
          <a:xfrm>
            <a:off x="2486305" y="3501008"/>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2267744" y="5085184"/>
            <a:ext cx="4591706" cy="400110"/>
          </a:xfrm>
          <a:prstGeom prst="rect">
            <a:avLst/>
          </a:prstGeom>
        </p:spPr>
        <p:txBody>
          <a:bodyPr wrap="none">
            <a:spAutoFit/>
          </a:bodyPr>
          <a:lstStyle/>
          <a:p>
            <a:pPr algn="ctr"/>
            <a:r>
              <a:rPr lang="pt-BR" sz="2000" dirty="0"/>
              <a:t>1. Um ponto é aquilo de que nada é parte.</a:t>
            </a:r>
          </a:p>
        </p:txBody>
      </p:sp>
      <p:sp>
        <p:nvSpPr>
          <p:cNvPr id="10" name="Seta entalhada para a direita 9">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Seta entalhada para a direita 10">
            <a:hlinkClick r:id="rId4"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87231127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Circunferência 2</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CaixaDeTexto 4"/>
          <p:cNvSpPr txBox="1"/>
          <p:nvPr/>
        </p:nvSpPr>
        <p:spPr>
          <a:xfrm>
            <a:off x="251520" y="5013176"/>
            <a:ext cx="8756271" cy="369332"/>
          </a:xfrm>
          <a:prstGeom prst="rect">
            <a:avLst/>
          </a:prstGeom>
          <a:noFill/>
        </p:spPr>
        <p:txBody>
          <a:bodyPr wrap="square" rtlCol="0">
            <a:spAutoFit/>
          </a:bodyPr>
          <a:lstStyle/>
          <a:p>
            <a:pPr algn="ctr"/>
            <a:r>
              <a:rPr lang="pt-BR" dirty="0"/>
              <a:t>Traçamos a mesma </a:t>
            </a:r>
            <a:r>
              <a:rPr lang="pt-BR" dirty="0" smtClean="0"/>
              <a:t>circunferência.</a:t>
            </a:r>
            <a:endParaRPr lang="pt-BR" dirty="0"/>
          </a:p>
        </p:txBody>
      </p:sp>
      <p:sp>
        <p:nvSpPr>
          <p:cNvPr id="6" name="Seta entalhada para a direita 5">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35004201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Circunferência 2</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81444860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Circunferência 2</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CaixaDeTexto 4"/>
          <p:cNvSpPr txBox="1"/>
          <p:nvPr/>
        </p:nvSpPr>
        <p:spPr>
          <a:xfrm>
            <a:off x="251520" y="5013176"/>
            <a:ext cx="8756271" cy="646331"/>
          </a:xfrm>
          <a:prstGeom prst="rect">
            <a:avLst/>
          </a:prstGeom>
          <a:noFill/>
        </p:spPr>
        <p:txBody>
          <a:bodyPr wrap="square" rtlCol="0">
            <a:spAutoFit/>
          </a:bodyPr>
          <a:lstStyle/>
          <a:p>
            <a:pPr algn="ctr"/>
            <a:r>
              <a:rPr lang="pt-BR" dirty="0"/>
              <a:t>Traçamos outra circunferência de mesmo raio da anterior com centro e um ponto que passa pelo outro.</a:t>
            </a:r>
          </a:p>
        </p:txBody>
      </p:sp>
      <p:sp>
        <p:nvSpPr>
          <p:cNvPr id="6" name="Seta entalhada para a direita 5">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63900408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Circunferência 2</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31744603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Circunferência 2</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CaixaDeTexto 4"/>
          <p:cNvSpPr txBox="1"/>
          <p:nvPr/>
        </p:nvSpPr>
        <p:spPr>
          <a:xfrm>
            <a:off x="251520" y="5013176"/>
            <a:ext cx="8756271" cy="369332"/>
          </a:xfrm>
          <a:prstGeom prst="rect">
            <a:avLst/>
          </a:prstGeom>
          <a:noFill/>
        </p:spPr>
        <p:txBody>
          <a:bodyPr wrap="square" rtlCol="0">
            <a:spAutoFit/>
          </a:bodyPr>
          <a:lstStyle/>
          <a:p>
            <a:pPr algn="ctr"/>
            <a:r>
              <a:rPr lang="pt-BR" dirty="0"/>
              <a:t>Marcamos cada uma das interseções das circunferências com pontos.</a:t>
            </a:r>
          </a:p>
        </p:txBody>
      </p:sp>
      <p:sp>
        <p:nvSpPr>
          <p:cNvPr id="6" name="Seta entalhada para a direita 5">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19890384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Circunferência 2</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84493768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Circunferência 2</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CaixaDeTexto 4"/>
          <p:cNvSpPr txBox="1"/>
          <p:nvPr/>
        </p:nvSpPr>
        <p:spPr>
          <a:xfrm>
            <a:off x="251520" y="5013176"/>
            <a:ext cx="8756271" cy="646331"/>
          </a:xfrm>
          <a:prstGeom prst="rect">
            <a:avLst/>
          </a:prstGeom>
          <a:noFill/>
        </p:spPr>
        <p:txBody>
          <a:bodyPr wrap="square" rtlCol="0">
            <a:spAutoFit/>
          </a:bodyPr>
          <a:lstStyle/>
          <a:p>
            <a:pPr algn="ctr"/>
            <a:r>
              <a:rPr lang="pt-BR" dirty="0"/>
              <a:t>Traçamos um segmento de reta que une os dois pontos, e divide o segmento anterior em duas partes iguais, a mediatriz.</a:t>
            </a:r>
          </a:p>
        </p:txBody>
      </p:sp>
      <p:sp>
        <p:nvSpPr>
          <p:cNvPr id="6" name="Seta entalhada para a direita 5">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14173092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Circunferência 2</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12384396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Circunferência 2</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CaixaDeTexto 4"/>
          <p:cNvSpPr txBox="1"/>
          <p:nvPr/>
        </p:nvSpPr>
        <p:spPr>
          <a:xfrm>
            <a:off x="251520" y="5013176"/>
            <a:ext cx="8756271" cy="369332"/>
          </a:xfrm>
          <a:prstGeom prst="rect">
            <a:avLst/>
          </a:prstGeom>
          <a:noFill/>
        </p:spPr>
        <p:txBody>
          <a:bodyPr wrap="square" rtlCol="0">
            <a:spAutoFit/>
          </a:bodyPr>
          <a:lstStyle/>
          <a:p>
            <a:pPr algn="ctr"/>
            <a:r>
              <a:rPr lang="pt-BR" dirty="0"/>
              <a:t>Apagamos as circunferências auxiliares e deixamos somente as </a:t>
            </a:r>
            <a:r>
              <a:rPr lang="pt-BR" dirty="0" smtClean="0"/>
              <a:t>três </a:t>
            </a:r>
            <a:r>
              <a:rPr lang="pt-BR" dirty="0"/>
              <a:t>mediatrizes.</a:t>
            </a:r>
          </a:p>
        </p:txBody>
      </p:sp>
      <p:sp>
        <p:nvSpPr>
          <p:cNvPr id="6" name="Seta entalhada para a direita 5">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66117388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Circunferência 2</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0406348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Elementos</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7" name="Seta entalhada para a direita 6">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Seta entalhada para a direita 7">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11963541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Circunferência 2</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CaixaDeTexto 4"/>
          <p:cNvSpPr txBox="1"/>
          <p:nvPr/>
        </p:nvSpPr>
        <p:spPr>
          <a:xfrm>
            <a:off x="251520" y="5013176"/>
            <a:ext cx="8756271" cy="369332"/>
          </a:xfrm>
          <a:prstGeom prst="rect">
            <a:avLst/>
          </a:prstGeom>
          <a:noFill/>
        </p:spPr>
        <p:txBody>
          <a:bodyPr wrap="square" rtlCol="0">
            <a:spAutoFit/>
          </a:bodyPr>
          <a:lstStyle/>
          <a:p>
            <a:pPr algn="ctr"/>
            <a:r>
              <a:rPr lang="pt-BR" dirty="0" smtClean="0"/>
              <a:t>Marcamos com um ponto a interseção das mediatrizes.</a:t>
            </a:r>
            <a:endParaRPr lang="pt-BR" dirty="0"/>
          </a:p>
        </p:txBody>
      </p:sp>
      <p:sp>
        <p:nvSpPr>
          <p:cNvPr id="6" name="Seta entalhada para a direita 5">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52301069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Circunferência 2</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1541662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Circunferência 2</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CaixaDeTexto 4"/>
          <p:cNvSpPr txBox="1"/>
          <p:nvPr/>
        </p:nvSpPr>
        <p:spPr>
          <a:xfrm>
            <a:off x="251520" y="5013176"/>
            <a:ext cx="8756271" cy="369332"/>
          </a:xfrm>
          <a:prstGeom prst="rect">
            <a:avLst/>
          </a:prstGeom>
          <a:noFill/>
        </p:spPr>
        <p:txBody>
          <a:bodyPr wrap="square" rtlCol="0">
            <a:spAutoFit/>
          </a:bodyPr>
          <a:lstStyle/>
          <a:p>
            <a:pPr algn="ctr"/>
            <a:r>
              <a:rPr lang="pt-BR" dirty="0" smtClean="0"/>
              <a:t>O ponto da interseção das mediatrizes é equidistante aos três pontos iniciais.</a:t>
            </a:r>
            <a:endParaRPr lang="pt-BR" dirty="0"/>
          </a:p>
        </p:txBody>
      </p:sp>
      <p:sp>
        <p:nvSpPr>
          <p:cNvPr id="6" name="Seta entalhada para a direita 5">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16580540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Circunferência 2</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27716373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Circunferência 2</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CaixaDeTexto 4"/>
          <p:cNvSpPr txBox="1"/>
          <p:nvPr/>
        </p:nvSpPr>
        <p:spPr>
          <a:xfrm>
            <a:off x="251520" y="5013176"/>
            <a:ext cx="8756271" cy="369332"/>
          </a:xfrm>
          <a:prstGeom prst="rect">
            <a:avLst/>
          </a:prstGeom>
          <a:noFill/>
        </p:spPr>
        <p:txBody>
          <a:bodyPr wrap="square" rtlCol="0">
            <a:spAutoFit/>
          </a:bodyPr>
          <a:lstStyle/>
          <a:p>
            <a:pPr algn="ctr"/>
            <a:r>
              <a:rPr lang="pt-BR" dirty="0" smtClean="0"/>
              <a:t>Com o compasso traçamos a circunferência que passa pelos três pontos iniciais.</a:t>
            </a:r>
            <a:endParaRPr lang="pt-BR" dirty="0"/>
          </a:p>
        </p:txBody>
      </p:sp>
      <p:sp>
        <p:nvSpPr>
          <p:cNvPr id="6" name="Seta entalhada para a direita 5">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ntalhada para a direita 6">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26564029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Circunferência 2</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em forma de U 6">
            <a:hlinkClick r:id="rId4" action="ppaction://hlinksldjump"/>
          </p:cNvPr>
          <p:cNvSpPr/>
          <p:nvPr/>
        </p:nvSpPr>
        <p:spPr>
          <a:xfrm rot="5400000" flipH="1">
            <a:off x="8241764" y="6162660"/>
            <a:ext cx="504056" cy="509343"/>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8" name="CaixaDeTexto 7"/>
          <p:cNvSpPr txBox="1"/>
          <p:nvPr/>
        </p:nvSpPr>
        <p:spPr>
          <a:xfrm>
            <a:off x="8137399" y="6448980"/>
            <a:ext cx="611065" cy="292388"/>
          </a:xfrm>
          <a:prstGeom prst="rect">
            <a:avLst/>
          </a:prstGeom>
          <a:noFill/>
        </p:spPr>
        <p:txBody>
          <a:bodyPr wrap="none" rtlCol="0">
            <a:spAutoFit/>
          </a:bodyPr>
          <a:lstStyle/>
          <a:p>
            <a:r>
              <a:rPr lang="pt-BR" sz="1300" dirty="0" smtClean="0">
                <a:solidFill>
                  <a:schemeClr val="bg1"/>
                </a:solidFill>
              </a:rPr>
              <a:t>Aula 1</a:t>
            </a:r>
            <a:endParaRPr lang="pt-BR" sz="1300" dirty="0">
              <a:solidFill>
                <a:schemeClr val="bg1"/>
              </a:solidFill>
            </a:endParaRPr>
          </a:p>
        </p:txBody>
      </p:sp>
    </p:spTree>
    <p:extLst>
      <p:ext uri="{BB962C8B-B14F-4D97-AF65-F5344CB8AC3E}">
        <p14:creationId xmlns:p14="http://schemas.microsoft.com/office/powerpoint/2010/main" val="201156707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Triângulo Equilátero</a:t>
            </a:r>
          </a:p>
        </p:txBody>
      </p:sp>
      <p:sp>
        <p:nvSpPr>
          <p:cNvPr id="5" name="Seta entalhada para a direita 4">
            <a:hlinkClick r:id="rId2"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3"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Espaço Reservado para Conteúdo 2"/>
          <p:cNvSpPr>
            <a:spLocks noGrp="1"/>
          </p:cNvSpPr>
          <p:nvPr>
            <p:ph idx="1"/>
          </p:nvPr>
        </p:nvSpPr>
        <p:spPr/>
        <p:txBody>
          <a:bodyPr/>
          <a:lstStyle/>
          <a:p>
            <a:r>
              <a:rPr lang="pt-BR" dirty="0" smtClean="0"/>
              <a:t>A partir da construção de uma circunferência traçaremos um triângulo equilátero inscrito na mesma.</a:t>
            </a:r>
            <a:endParaRPr lang="pt-BR" dirty="0"/>
          </a:p>
        </p:txBody>
      </p:sp>
    </p:spTree>
    <p:extLst>
      <p:ext uri="{BB962C8B-B14F-4D97-AF65-F5344CB8AC3E}">
        <p14:creationId xmlns:p14="http://schemas.microsoft.com/office/powerpoint/2010/main" val="1923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Triângulo Equilátero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810008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Triângulo Equilátero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6" name="CaixaDeTexto 5"/>
          <p:cNvSpPr txBox="1"/>
          <p:nvPr/>
        </p:nvSpPr>
        <p:spPr>
          <a:xfrm>
            <a:off x="251521" y="5805264"/>
            <a:ext cx="8903538" cy="369332"/>
          </a:xfrm>
          <a:prstGeom prst="rect">
            <a:avLst/>
          </a:prstGeom>
          <a:noFill/>
        </p:spPr>
        <p:txBody>
          <a:bodyPr wrap="square" rtlCol="0">
            <a:spAutoFit/>
          </a:bodyPr>
          <a:lstStyle/>
          <a:p>
            <a:pPr algn="ctr"/>
            <a:r>
              <a:rPr lang="pt-BR" dirty="0"/>
              <a:t>Dado o diâmetro construiremos </a:t>
            </a:r>
            <a:r>
              <a:rPr lang="pt-BR" dirty="0" smtClean="0"/>
              <a:t>a </a:t>
            </a:r>
            <a:r>
              <a:rPr lang="pt-BR" dirty="0"/>
              <a:t>circunferência.</a:t>
            </a:r>
          </a:p>
        </p:txBody>
      </p:sp>
      <p:sp>
        <p:nvSpPr>
          <p:cNvPr id="7" name="Seta entalhada para a direita 6">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Seta entalhada para a direita 7">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58062564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Aula 1 – Triângulo Equilátero</a:t>
            </a: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946" y="1600200"/>
            <a:ext cx="6270108" cy="4525963"/>
          </a:xfrm>
        </p:spPr>
      </p:pic>
      <p:sp>
        <p:nvSpPr>
          <p:cNvPr id="5" name="Seta entalhada para a direita 4">
            <a:hlinkClick r:id="rId3" action="ppaction://hlinksldjump"/>
          </p:cNvPr>
          <p:cNvSpPr/>
          <p:nvPr/>
        </p:nvSpPr>
        <p:spPr>
          <a:xfrm>
            <a:off x="8460432"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entalhada para a direita 5">
            <a:hlinkClick r:id="rId4" action="ppaction://hlinksldjump"/>
          </p:cNvPr>
          <p:cNvSpPr/>
          <p:nvPr/>
        </p:nvSpPr>
        <p:spPr>
          <a:xfrm rot="10800000">
            <a:off x="395536" y="6237352"/>
            <a:ext cx="489204"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26862795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4026</TotalTime>
  <Words>10444</Words>
  <Application>Microsoft Office PowerPoint</Application>
  <PresentationFormat>Apresentação na tela (4:3)</PresentationFormat>
  <Paragraphs>1137</Paragraphs>
  <Slides>547</Slides>
  <Notes>1</Notes>
  <HiddenSlides>0</HiddenSlides>
  <MMClips>0</MMClips>
  <ScaleCrop>false</ScaleCrop>
  <HeadingPairs>
    <vt:vector size="4" baseType="variant">
      <vt:variant>
        <vt:lpstr>Tema</vt:lpstr>
      </vt:variant>
      <vt:variant>
        <vt:i4>1</vt:i4>
      </vt:variant>
      <vt:variant>
        <vt:lpstr>Títulos de slides</vt:lpstr>
      </vt:variant>
      <vt:variant>
        <vt:i4>547</vt:i4>
      </vt:variant>
    </vt:vector>
  </HeadingPairs>
  <TitlesOfParts>
    <vt:vector size="548" baseType="lpstr">
      <vt:lpstr>Tema do Office</vt:lpstr>
      <vt:lpstr> Mestrado Profissional em Ensino de Física</vt:lpstr>
      <vt:lpstr>Uma abordagem geométrica à cinemática da partícula</vt:lpstr>
      <vt:lpstr>Aula 1</vt:lpstr>
      <vt:lpstr>Aula 1</vt:lpstr>
      <vt:lpstr>Aula 1</vt:lpstr>
      <vt:lpstr>Aula 1</vt:lpstr>
      <vt:lpstr>Aula 1 - Elementos</vt:lpstr>
      <vt:lpstr>Aula 1 - Elementos</vt:lpstr>
      <vt:lpstr>Aula 1 - Elementos</vt:lpstr>
      <vt:lpstr>Aula 1 - Elementos</vt:lpstr>
      <vt:lpstr>Aula 1 - Elementos</vt:lpstr>
      <vt:lpstr>Aula 1 - Elementos</vt:lpstr>
      <vt:lpstr>Aula 1 - Elementos</vt:lpstr>
      <vt:lpstr>Aula 1 - Elementos</vt:lpstr>
      <vt:lpstr>Aula 1 - Elementos</vt:lpstr>
      <vt:lpstr>Aula 1 - Elementos</vt:lpstr>
      <vt:lpstr>Aula 1 – Descrição do Plano</vt:lpstr>
      <vt:lpstr>Aula 1 – Descrição do Plano</vt:lpstr>
      <vt:lpstr>Aula 1 – Descrição do Plano</vt:lpstr>
      <vt:lpstr>Aula 1 – Descrição do Plano</vt:lpstr>
      <vt:lpstr>Aula 1 – Descrição do Plano</vt:lpstr>
      <vt:lpstr>Aula 1 – Descrição do Plano</vt:lpstr>
      <vt:lpstr>Aula 1 – Descrição do Plano</vt:lpstr>
      <vt:lpstr>Aula 1 – Descrição do Plano</vt:lpstr>
      <vt:lpstr>Aula 1 – Descrição do Plano</vt:lpstr>
      <vt:lpstr>Aula 1 – Descrição do Plano</vt:lpstr>
      <vt:lpstr>Aula 1 – Descrição do Plano</vt:lpstr>
      <vt:lpstr>Aula 1 – Descrição do Plano</vt:lpstr>
      <vt:lpstr>Aula 1 – Descrição do Plano</vt:lpstr>
      <vt:lpstr>Aula 1 – Descrição do Plano</vt:lpstr>
      <vt:lpstr>Aula 1 – Descrição do Plano</vt:lpstr>
      <vt:lpstr>Aula 1 – Descrição do Plano</vt:lpstr>
      <vt:lpstr>Aula 1 – Descrição do Plano</vt:lpstr>
      <vt:lpstr>Aula 1 – Descrição do Plano</vt:lpstr>
      <vt:lpstr>Aula 1 – Descrição do Plano</vt:lpstr>
      <vt:lpstr>Aula 1 – Descrição do Plano</vt:lpstr>
      <vt:lpstr>Aula 1 – Descrição do Plano</vt:lpstr>
      <vt:lpstr>Aula 1 – Descrição do Plano</vt:lpstr>
      <vt:lpstr>Aula 1 – Descrição do Plano</vt:lpstr>
      <vt:lpstr>Aula 1 – Descrição do Plano</vt:lpstr>
      <vt:lpstr>Aula 1 – Circunferência</vt:lpstr>
      <vt:lpstr>Aula 1 – Circunferência</vt:lpstr>
      <vt:lpstr>Aula 1 – Circunferência</vt:lpstr>
      <vt:lpstr>Aula 1 – Circunferência</vt:lpstr>
      <vt:lpstr>Aula 1 – Circunferência</vt:lpstr>
      <vt:lpstr>Aula 1 – Circunferência</vt:lpstr>
      <vt:lpstr>Aula 1 – Circunferência</vt:lpstr>
      <vt:lpstr>Aula 1 – Circunferência</vt:lpstr>
      <vt:lpstr>Aula 1 – Circunferência</vt:lpstr>
      <vt:lpstr>Aula 1 – Circunferência</vt:lpstr>
      <vt:lpstr>Aula 1 – Circunferência</vt:lpstr>
      <vt:lpstr>Aula 1 – Circunferência</vt:lpstr>
      <vt:lpstr>Aula 1 – Circunferência</vt:lpstr>
      <vt:lpstr>Aula 1 – Circunferência</vt:lpstr>
      <vt:lpstr>Aula 1 – Circunferência</vt:lpstr>
      <vt:lpstr>Aula 1 – Circunferência</vt:lpstr>
      <vt:lpstr>Aula 1 – Circunferência 2</vt:lpstr>
      <vt:lpstr>Aula 1 – Circunferência 2</vt:lpstr>
      <vt:lpstr>Aula 1 – Circunferência 2</vt:lpstr>
      <vt:lpstr>Aula 1 – Circunferência 2</vt:lpstr>
      <vt:lpstr>Aula 1 – Circunferência 2</vt:lpstr>
      <vt:lpstr>Aula 1 – Circunferência 2</vt:lpstr>
      <vt:lpstr>Aula 1 – Circunferência 2</vt:lpstr>
      <vt:lpstr>Aula 1 – Circunferência 2</vt:lpstr>
      <vt:lpstr>Aula 1 – Circunferência 2</vt:lpstr>
      <vt:lpstr>Aula 1 – Circunferência 2</vt:lpstr>
      <vt:lpstr>Aula 1 – Circunferência 2</vt:lpstr>
      <vt:lpstr>Aula 1 – Circunferência 2</vt:lpstr>
      <vt:lpstr>Aula 1 – Circunferência 2</vt:lpstr>
      <vt:lpstr>Aula 1 – Circunferência 2</vt:lpstr>
      <vt:lpstr>Aula 1 – Circunferência 2</vt:lpstr>
      <vt:lpstr>Aula 1 – Circunferência 2</vt:lpstr>
      <vt:lpstr>Aula 1 – Circunferência 2</vt:lpstr>
      <vt:lpstr>Aula 1 – Circunferência 2</vt:lpstr>
      <vt:lpstr>Aula 1 – Circunferência 2</vt:lpstr>
      <vt:lpstr>Aula 1 – Circunferência 2</vt:lpstr>
      <vt:lpstr>Aula 1 – Circunferência 2</vt:lpstr>
      <vt:lpstr>Aula 1 – Circunferência 2</vt:lpstr>
      <vt:lpstr>Aula 1 – Circunferência 2</vt:lpstr>
      <vt:lpstr>Aula 1 – Circunferência 2</vt:lpstr>
      <vt:lpstr>Aula 1 – Circunferência 2</vt:lpstr>
      <vt:lpstr>Aula 1 – Circunferência 2</vt:lpstr>
      <vt:lpstr>Aula 1 – Circunferência 2</vt:lpstr>
      <vt:lpstr>Aula 1 – Circunferência 2</vt:lpstr>
      <vt:lpstr>Aula 1 – Circunferência 2</vt:lpstr>
      <vt:lpstr>Aula 1 – Circunferência 2</vt:lpstr>
      <vt:lpstr>Aula 1 – Circunferência 2</vt:lpstr>
      <vt:lpstr>Aula 1 – Circunferência 2</vt:lpstr>
      <vt:lpstr>Aula 1 – Circunferência 2</vt:lpstr>
      <vt:lpstr>Aula 1 – Circunferência 2</vt:lpstr>
      <vt:lpstr>Aula 1 – Circunferência 2</vt:lpstr>
      <vt:lpstr>Aula 1 – Circunferência 2</vt:lpstr>
      <vt:lpstr>Aula 1 – Circunferência 2</vt:lpstr>
      <vt:lpstr>Aula 1 – Circunferência 2</vt:lpstr>
      <vt:lpstr>Aula 1 – Circunferência 2</vt:lpstr>
      <vt:lpstr>Aula 1 – Triângulo Equilátero</vt:lpstr>
      <vt:lpstr>Aula 1 – Triângulo Equilátero</vt:lpstr>
      <vt:lpstr>Aula 1 – Triângulo Equilátero</vt:lpstr>
      <vt:lpstr>Aula 1 – Triângulo Equilátero</vt:lpstr>
      <vt:lpstr>Aula 1 – Triângulo Equilátero</vt:lpstr>
      <vt:lpstr>Aula 1 – Triângulo Equilátero</vt:lpstr>
      <vt:lpstr>Aula 1 – Triângulo Equilátero</vt:lpstr>
      <vt:lpstr>Aula 1 – Triângulo Equilátero</vt:lpstr>
      <vt:lpstr>Aula 1 – Triângulo Equilátero</vt:lpstr>
      <vt:lpstr>Aula 1 – Triângulo Equilátero</vt:lpstr>
      <vt:lpstr>Aula 1 – Triângulo Equilátero</vt:lpstr>
      <vt:lpstr>Aula 1 – Triângulo Equilátero</vt:lpstr>
      <vt:lpstr>Aula 1 – Triângulo Equilátero</vt:lpstr>
      <vt:lpstr>Aula 1 – Triângulo Equilátero</vt:lpstr>
      <vt:lpstr>Aula 1 – Triângulo Equilátero</vt:lpstr>
      <vt:lpstr>Aula 1 – Triângulo Equilátero</vt:lpstr>
      <vt:lpstr>Aula 1 – Triângulo Equilátero</vt:lpstr>
      <vt:lpstr>Aula 1 – Triângulo Equilátero</vt:lpstr>
      <vt:lpstr>Aula 1 – Triângulo Equilátero</vt:lpstr>
      <vt:lpstr>Aula 1 – Triângulo Equilátero</vt:lpstr>
      <vt:lpstr>Aula 1 – Triângulo Equilátero</vt:lpstr>
      <vt:lpstr>Aula 1 – Triângulo Equilátero</vt:lpstr>
      <vt:lpstr>Aula 1 – Triângulo Equilátero</vt:lpstr>
      <vt:lpstr>Aula 1 – Triângulo Equilátero</vt:lpstr>
      <vt:lpstr>Aula 1 – Triângulo Equilátero</vt:lpstr>
      <vt:lpstr>Aula 1 – Triângulo Equilátero</vt:lpstr>
      <vt:lpstr>Aula 1 – Triângulo Equilátero</vt:lpstr>
      <vt:lpstr>Aula 1 – Triângulo Equilátero</vt:lpstr>
      <vt:lpstr>Aula 1 – Triângulo Equilátero</vt:lpstr>
      <vt:lpstr>Aula 1 – Triângulo Equilátero</vt:lpstr>
      <vt:lpstr>Aula 1 – Triângulo Equilátero</vt:lpstr>
      <vt:lpstr>Aula 1 – Triângulo Equilátero</vt:lpstr>
      <vt:lpstr>Aula 1 – Triângulo Equilátero</vt:lpstr>
      <vt:lpstr>Aula 1 – Triângulo Equilátero</vt:lpstr>
      <vt:lpstr>Aula 1 – Triângulo Equilátero</vt:lpstr>
      <vt:lpstr>Aula 1 – Triângulo Equilátero</vt:lpstr>
      <vt:lpstr>Aula 1 – Triângulo Equilátero</vt:lpstr>
      <vt:lpstr>Aula 1 – Triângulo Equilátero</vt:lpstr>
      <vt:lpstr>Aula 1 – Triângulo Equilátero</vt:lpstr>
      <vt:lpstr>Aula 1 – Quadrado</vt:lpstr>
      <vt:lpstr>Aula 1 – Quadrado</vt:lpstr>
      <vt:lpstr>Aula 1 – Quadrado</vt:lpstr>
      <vt:lpstr>Aula 1 – Quadrado</vt:lpstr>
      <vt:lpstr>Aula 1 – Quadrado</vt:lpstr>
      <vt:lpstr>Aula 1 – Quadrado</vt:lpstr>
      <vt:lpstr>Aula 1 – Quadrado</vt:lpstr>
      <vt:lpstr>Aula 1 – Quadrado</vt:lpstr>
      <vt:lpstr>Aula 2</vt:lpstr>
      <vt:lpstr>Aula 2</vt:lpstr>
      <vt:lpstr>Aula 2 - Produtos Notáveis</vt:lpstr>
      <vt:lpstr>Aula 2 - Produtos Notáveis</vt:lpstr>
      <vt:lpstr>Aula 2 - Produtos Notáveis</vt:lpstr>
      <vt:lpstr>Aula 2 - Produtos Notáveis</vt:lpstr>
      <vt:lpstr>Aula 2 - Produtos Notáveis</vt:lpstr>
      <vt:lpstr>Aula 2 - Produtos Notáveis</vt:lpstr>
      <vt:lpstr>Aula 2 - Produtos Notáveis</vt:lpstr>
      <vt:lpstr>Aula 2 - Produtos Notáveis</vt:lpstr>
      <vt:lpstr>Aula 2 - Produtos Notáveis</vt:lpstr>
      <vt:lpstr>Aula 2 - Produtos Notáveis</vt:lpstr>
      <vt:lpstr>Aula 2 - Produtos Notáveis</vt:lpstr>
      <vt:lpstr>Aula 2 - Produtos Notáveis</vt:lpstr>
      <vt:lpstr>Aula 2 - Produtos Notáveis</vt:lpstr>
      <vt:lpstr>Aula 2 - Produtos Notáveis</vt:lpstr>
      <vt:lpstr>Aula 2 - Produtos Notáveis</vt:lpstr>
      <vt:lpstr>Aula 2 - Produtos Notáveis</vt:lpstr>
      <vt:lpstr>Aula 2 - Produtos Notáveis</vt:lpstr>
      <vt:lpstr>Aula 2 - Produtos Notáveis</vt:lpstr>
      <vt:lpstr>Aula 2 – O teorema de Pitágoras</vt:lpstr>
      <vt:lpstr>Aula 2 – O teorema de Pitágoras</vt:lpstr>
      <vt:lpstr>Aula 2 – O teorema de Pitágoras</vt:lpstr>
      <vt:lpstr>Aula 2 – O teorema de Pitágoras</vt:lpstr>
      <vt:lpstr>Aula 2 – O teorema de Pitágoras</vt:lpstr>
      <vt:lpstr>Aula 2 – O teorema de Pitágoras</vt:lpstr>
      <vt:lpstr>Aula 2 – O teorema de Pitágoras</vt:lpstr>
      <vt:lpstr>Aula 2 – O teorema de Pitágoras</vt:lpstr>
      <vt:lpstr>Aula 2 – O teorema de Pitágoras</vt:lpstr>
      <vt:lpstr>Aula 2 – O teorema de Pitágoras</vt:lpstr>
      <vt:lpstr>Aula 2 – O teorema de Pitágoras</vt:lpstr>
      <vt:lpstr>Aula 2 – O teorema de Pitágoras</vt:lpstr>
      <vt:lpstr>Aula 2 – O teorema de Pitágoras</vt:lpstr>
      <vt:lpstr>Aula 2 - Médias da Grécia antiga</vt:lpstr>
      <vt:lpstr>Aula 2 - Médias da Grécia antiga</vt:lpstr>
      <vt:lpstr>Aula 2 - Médias da Grécia antiga</vt:lpstr>
      <vt:lpstr>Aula 2 - Médias da Grécia antiga</vt:lpstr>
      <vt:lpstr>Aula 2 - Médias da Grécia antiga</vt:lpstr>
      <vt:lpstr>Aula 2 - Médias da Grécia antiga</vt:lpstr>
      <vt:lpstr>Aula 2 - Médias da Grécia antiga</vt:lpstr>
      <vt:lpstr>Aula 2 - Médias da Grécia antiga</vt:lpstr>
      <vt:lpstr>Aula 2 - Médias da Grécia antiga</vt:lpstr>
      <vt:lpstr>Aula 2 - Médias da Grécia antiga</vt:lpstr>
      <vt:lpstr>Aula 2 - Médias da Grécia antiga</vt:lpstr>
      <vt:lpstr>Aula 2 - Médias da Grécia antiga</vt:lpstr>
      <vt:lpstr>Aula 2 - Médias da Grécia antiga</vt:lpstr>
      <vt:lpstr>Aula 2 - Médias da Grécia antiga</vt:lpstr>
      <vt:lpstr>Aula 2 - Médias da Grécia antiga</vt:lpstr>
      <vt:lpstr>Aula 2 - Médias da Grécia antiga</vt:lpstr>
      <vt:lpstr>Aula 2 - Médias da Grécia antiga</vt:lpstr>
      <vt:lpstr>Aula 2 - Médias da Grécia antiga</vt:lpstr>
      <vt:lpstr>Aula 2 - Médias da Grécia antiga</vt:lpstr>
      <vt:lpstr>Aula 2 - Médias da Grécia antiga</vt:lpstr>
      <vt:lpstr>Aula 2 - Médias da Grécia antiga</vt:lpstr>
      <vt:lpstr>Aula 2 - Médias da Grécia antiga</vt:lpstr>
      <vt:lpstr>Aula 2 - Médias da Grécia antiga</vt:lpstr>
      <vt:lpstr>Aula 2 - Médias da Grécia antiga</vt:lpstr>
      <vt:lpstr>Aula 2 - Médias da Grécia antiga</vt:lpstr>
      <vt:lpstr>Aula 2 - Médias da Grécia antiga</vt:lpstr>
      <vt:lpstr>Aula 2 - Médias da Grécia antiga</vt:lpstr>
      <vt:lpstr>Aula 2 – Área da Circunferência</vt:lpstr>
      <vt:lpstr>Aula 2 – Área da Circunferência</vt:lpstr>
      <vt:lpstr>Aula 2 – Área da Circunferência</vt:lpstr>
      <vt:lpstr>Aula 2 – Área da Circunferência</vt:lpstr>
      <vt:lpstr>Aula 2 – Área da Circunferência</vt:lpstr>
      <vt:lpstr>Aula 2 – Área da Circunferência</vt:lpstr>
      <vt:lpstr>Aula 2 – Área da Circunferência</vt:lpstr>
      <vt:lpstr>Aula 2 – Área da Circunferência</vt:lpstr>
      <vt:lpstr>Aula 2 – Área da Circunferência</vt:lpstr>
      <vt:lpstr>Aula 2 – Área da Circunferência</vt:lpstr>
      <vt:lpstr>Aula 2 – Área da Circunferência</vt:lpstr>
      <vt:lpstr>Aula 2 – Área da Circunferência</vt:lpstr>
      <vt:lpstr>Aula 2 – Área da Circunferência</vt:lpstr>
      <vt:lpstr>Aula 2 – Área da Circunferência</vt:lpstr>
      <vt:lpstr>Aula 2 – Área da Circunferência</vt:lpstr>
      <vt:lpstr>Aula 2 – Área da Circunferência</vt:lpstr>
      <vt:lpstr>Aula 2 – Área da Circunferência</vt:lpstr>
      <vt:lpstr>Aula 2 – Área da Circunferência</vt:lpstr>
      <vt:lpstr>Aula 2 – Área da Circunferência</vt:lpstr>
      <vt:lpstr>Aula 2 – Perímetro da Circunferência</vt:lpstr>
      <vt:lpstr>Aula 2 – Perímetro da Circunferência</vt:lpstr>
      <vt:lpstr>Aula 2 – Perímetro da Circunferência</vt:lpstr>
      <vt:lpstr>Aula 2 – Perímetro da Circunferência</vt:lpstr>
      <vt:lpstr>Aula 2 – Perímetro da Circunferência</vt:lpstr>
      <vt:lpstr>Aula 2 – Perímetro da Circunferência</vt:lpstr>
      <vt:lpstr>Aula 2 – Perímetro da Circunferência</vt:lpstr>
      <vt:lpstr>Aula 2 – Perímetro da Circunferência</vt:lpstr>
      <vt:lpstr>Aula 2 – Perímetro da Circunferência</vt:lpstr>
      <vt:lpstr>Aula 2 – Perímetro da Circunferência</vt:lpstr>
      <vt:lpstr>Aula 2 – Perímetro da Circunferência</vt:lpstr>
      <vt:lpstr>Aula 2 – Perímetro da Circunferência</vt:lpstr>
      <vt:lpstr>Aula 2 – Perímetro da Circunferência</vt:lpstr>
      <vt:lpstr>Aula 2 – Perímetro da Circunferência</vt:lpstr>
      <vt:lpstr>Aula 2 – Perímetro da Circunferência</vt:lpstr>
      <vt:lpstr>Aula 2 – Perímetro da Circunferência</vt:lpstr>
      <vt:lpstr>Aula 2 – Perímetro da Circunferência</vt:lpstr>
      <vt:lpstr>Aula 2 – Perímetro da Circunferência</vt:lpstr>
      <vt:lpstr>Aula 2 – Perímetro da Circunferência</vt:lpstr>
      <vt:lpstr>Aula 2 – Perímetro da Circunferência</vt:lpstr>
      <vt:lpstr>Aula 2 – Perímetro da Circunferência</vt:lpstr>
      <vt:lpstr>Aula 2 – Perímetro da Circunferência</vt:lpstr>
      <vt:lpstr>Aula 2 – Perímetro da Circunferência</vt:lpstr>
      <vt:lpstr>Aula 2 – Perímetro da Circunferência</vt:lpstr>
      <vt:lpstr>Aula 2 – Perímetro da Circunferência</vt:lpstr>
      <vt:lpstr>Aula 2 – Perímetro da Circunferência</vt:lpstr>
      <vt:lpstr>Aula 2 – Perímetro da Circunferência</vt:lpstr>
      <vt:lpstr>Aula 2 – Perímetro da Circunferência</vt:lpstr>
      <vt:lpstr>Aula 2 – Perímetro da Circunferência</vt:lpstr>
      <vt:lpstr>Aula 2 – Perímetro da Circunferência</vt:lpstr>
      <vt:lpstr>Aula 2 – Perímetro da Circunferência</vt:lpstr>
      <vt:lpstr>Aula 2 – Perímetro da Circunferência</vt:lpstr>
      <vt:lpstr>Aula 2 – Perímetro da Circunferência</vt:lpstr>
      <vt:lpstr>Aula 2 – Perímetro da Circunferência</vt:lpstr>
      <vt:lpstr>Aula 2 – Perímetro da Circunferência</vt:lpstr>
      <vt:lpstr>Aula 2 – Perímetro da Circunferência</vt:lpstr>
      <vt:lpstr>Aula 2 – Perímetro da Circunferência</vt:lpstr>
      <vt:lpstr>Aula 2 – Perímetro da Circunferência</vt:lpstr>
      <vt:lpstr>Aula 2 – Perímetro da Circunferência</vt:lpstr>
      <vt:lpstr>Aula 2 – Perímetro da Circunferência</vt:lpstr>
      <vt:lpstr>Aula 2 – Perímetro da Circunferência</vt:lpstr>
      <vt:lpstr>Aula 2 – Perímetro da Circunferência</vt:lpstr>
      <vt:lpstr>Aula 2 – Perímetro da Circunferência</vt:lpstr>
      <vt:lpstr>Aula 2 – Perímetro da Circunferência</vt:lpstr>
      <vt:lpstr>Aula 2 – Perímetro da Circunferência</vt:lpstr>
      <vt:lpstr>Aula 2 – Perímetro da Circunferência</vt:lpstr>
      <vt:lpstr>Aula 2 – Perímetro da Circunferência</vt:lpstr>
      <vt:lpstr>Aula 2 – Perímetro da Circunferência</vt:lpstr>
      <vt:lpstr>Aula 2 – Perímetro da Circunferência</vt:lpstr>
      <vt:lpstr>Aula 2 – Perímetro da Circunferência</vt:lpstr>
      <vt:lpstr>Aula 2 - Medida de um ângulo qualquer</vt:lpstr>
      <vt:lpstr>Aula 2 - Medida de um ângulo qualquer</vt:lpstr>
      <vt:lpstr>Aula 2 - Medida de um ângulo qualquer</vt:lpstr>
      <vt:lpstr>Aula 2 - Medida de um ângulo qualquer</vt:lpstr>
      <vt:lpstr>Aula 2 - Medida de um ângulo qualquer</vt:lpstr>
      <vt:lpstr>Aula 2 - Medida de um ângulo qualquer</vt:lpstr>
      <vt:lpstr>Aula 2 - Medida de um ângulo qualquer</vt:lpstr>
      <vt:lpstr>Aula 2 - Medida de um ângulo qualquer</vt:lpstr>
      <vt:lpstr>Aula 2 - Medida de um ângulo qualquer</vt:lpstr>
      <vt:lpstr>Aula 2 - Medida de um ângulo qualquer</vt:lpstr>
      <vt:lpstr>Aula 2 - Medida de um ângulo qualquer</vt:lpstr>
      <vt:lpstr>Aula 2 - Medida de um ângulo qualquer</vt:lpstr>
      <vt:lpstr>Aula 2 - Medida de um ângulo qualquer</vt:lpstr>
      <vt:lpstr>Aula 2 - Medida de um ângulo qualquer</vt:lpstr>
      <vt:lpstr>Aula 2 - Medida de um ângulo qualquer</vt:lpstr>
      <vt:lpstr>Aula 2 - Medida de um ângulo qualquer</vt:lpstr>
      <vt:lpstr>Aula 2 - Medida de um ângulo qualquer</vt:lpstr>
      <vt:lpstr>Aula 2 - Medida de um ângulo qualquer</vt:lpstr>
      <vt:lpstr>Aula 2 - Medida de um ângulo qualquer</vt:lpstr>
      <vt:lpstr>Aula 2 - Medida de um ângulo qualquer</vt:lpstr>
      <vt:lpstr>Aula 2 - Medida de um ângulo qualquer</vt:lpstr>
      <vt:lpstr>Aula 2 - Medida de um ângulo qualquer</vt:lpstr>
      <vt:lpstr>Aula 2 - Medida de um ângulo qualquer</vt:lpstr>
      <vt:lpstr>Aula 2 - Medida de um ângulo qualquer</vt:lpstr>
      <vt:lpstr>Aula 3</vt:lpstr>
      <vt:lpstr>Aula 3</vt:lpstr>
      <vt:lpstr>Aula 3 – O Referencial: O corpo</vt:lpstr>
      <vt:lpstr>Aula 3 – O Referencial: O corpo</vt:lpstr>
      <vt:lpstr>Aula 3 – O Referencial: O corpo</vt:lpstr>
      <vt:lpstr>Aula 3 – O Referencial: O corpo</vt:lpstr>
      <vt:lpstr>Aula 3 – O Referencial: O corpo</vt:lpstr>
      <vt:lpstr>Aula 3 – O Referencial: O corpo</vt:lpstr>
      <vt:lpstr>Aula 3 – O Referencial: A régua</vt:lpstr>
      <vt:lpstr>Aula 3 – O Referencial: A régua</vt:lpstr>
      <vt:lpstr>Aula 3 – O Referencial: A régua</vt:lpstr>
      <vt:lpstr>Aula 3 – O Referencial: A régua</vt:lpstr>
      <vt:lpstr>Aula 3 – O Referencial: A régua</vt:lpstr>
      <vt:lpstr>Aula 3 – O Referencial: A régua</vt:lpstr>
      <vt:lpstr>Aula 3 – O Referencial: A régua</vt:lpstr>
      <vt:lpstr>Aula 3 – O Referencial: A régua</vt:lpstr>
      <vt:lpstr>Aula 3 – O Referencial: A régua</vt:lpstr>
      <vt:lpstr>Aula 3 – O Referencial: A régua</vt:lpstr>
      <vt:lpstr>Aula 3 – O Referencial: A régua</vt:lpstr>
      <vt:lpstr>Aula 3 – O Referencial: A régua</vt:lpstr>
      <vt:lpstr>Aula 3 – O Referencial: A régua</vt:lpstr>
      <vt:lpstr>Aula 3 – O Referencial: A régua</vt:lpstr>
      <vt:lpstr>Aula 3 – O Referencial: A régua</vt:lpstr>
      <vt:lpstr>Aula 3 – O Referencial: A régua</vt:lpstr>
      <vt:lpstr>Aula 3 – O Referencial: A régua</vt:lpstr>
      <vt:lpstr>Aula 3 – O Referencial: A régua</vt:lpstr>
      <vt:lpstr>Aula 3 – O Referencial: A régua</vt:lpstr>
      <vt:lpstr>Aula 3 – O Referencial: A régua</vt:lpstr>
      <vt:lpstr>Aula 3 – O Referencial: A régua</vt:lpstr>
      <vt:lpstr>Aula 3 – O Referencial: A régua</vt:lpstr>
      <vt:lpstr>Aula 3 – O Referencial: A régua</vt:lpstr>
      <vt:lpstr>Aula 3 – O Referencial: A régua</vt:lpstr>
      <vt:lpstr>Aula 3 – O Referencial: A régua</vt:lpstr>
      <vt:lpstr>Aula 3 – O Referencial: A régua</vt:lpstr>
      <vt:lpstr>Aula 3 – O Referencial: A régua</vt:lpstr>
      <vt:lpstr>Aula 3 – O Referencial: A régua</vt:lpstr>
      <vt:lpstr>Aula 3 – O Referencial: A régua</vt:lpstr>
      <vt:lpstr>Aula 3 – O Referencial: A régua</vt:lpstr>
      <vt:lpstr>Aula 3 – O Referencial: A régua</vt:lpstr>
      <vt:lpstr>Aula 3 – O Referencial: A régua</vt:lpstr>
      <vt:lpstr>Aula 3 – O Referencial: A régua</vt:lpstr>
      <vt:lpstr>Aula 3 – O Referencial: A régua</vt:lpstr>
      <vt:lpstr>Aula 3 – O Referencial: A régua</vt:lpstr>
      <vt:lpstr>Aula 3 – O Referencial: A régua</vt:lpstr>
      <vt:lpstr>Aula 3 – O Referencial: A régua</vt:lpstr>
      <vt:lpstr>Aula 3 – O Referencial: A régua</vt:lpstr>
      <vt:lpstr>Aula 3 – O Referencial: O relógio</vt:lpstr>
      <vt:lpstr>Aula 3 – O Referencial: O relógio</vt:lpstr>
      <vt:lpstr>Aula 3 – O Referencial: O relógio</vt:lpstr>
      <vt:lpstr>Aula 3 – O Referencial: O relógio</vt:lpstr>
      <vt:lpstr>Aula 3 – O Referencial: O relógio</vt:lpstr>
      <vt:lpstr>Aula 3 – O Referencial: O relógio</vt:lpstr>
      <vt:lpstr>Aula 3 – O Referencial: O relógio</vt:lpstr>
      <vt:lpstr>Aula 3 – O Referencial: O relógio</vt:lpstr>
      <vt:lpstr>Aula 3 – O Referencial: O relógio</vt:lpstr>
      <vt:lpstr>Aula 3 – O Referencial: O relógio</vt:lpstr>
      <vt:lpstr>Aula 3 – O Referencial: O relógio</vt:lpstr>
      <vt:lpstr>Aula 3 – O Referencial: O relógio</vt:lpstr>
      <vt:lpstr>Aula 3 – O Referencial: O relógio</vt:lpstr>
      <vt:lpstr>Aula 3 – O Referencial: O relógio</vt:lpstr>
      <vt:lpstr>Aula 3 – O Referencial: O relógio</vt:lpstr>
      <vt:lpstr>Aula 3 – O movimento da partícula</vt:lpstr>
      <vt:lpstr>Aula 3 – O movimento da partícula</vt:lpstr>
      <vt:lpstr>Aula 3 – O movimento da partícula</vt:lpstr>
      <vt:lpstr>Aula 3 – O movimento da partícula</vt:lpstr>
      <vt:lpstr>Aula 3 – O movimento da partícula</vt:lpstr>
      <vt:lpstr>Aula 3 – O movimento da partícula</vt:lpstr>
      <vt:lpstr>Aula 3 – O movimento da partícula</vt:lpstr>
      <vt:lpstr>Aula 3 – O movimento da partícula</vt:lpstr>
      <vt:lpstr>Aula 3 – O movimento da partícula</vt:lpstr>
      <vt:lpstr>Aula 3 – O movimento da partícula</vt:lpstr>
      <vt:lpstr>Aula 3 – O movimento da partícula</vt:lpstr>
      <vt:lpstr>Aula 3 – O movimento da partícula</vt:lpstr>
      <vt:lpstr>Aula 3 – O movimento da partícula</vt:lpstr>
      <vt:lpstr>Aula 3 – O movimento da partícula</vt:lpstr>
      <vt:lpstr>Aula 3 – O movimento da partícula</vt:lpstr>
      <vt:lpstr>Aula 3 – O movimento da partícula</vt:lpstr>
      <vt:lpstr>Aula 3 – O movimento da partícula</vt:lpstr>
      <vt:lpstr>Aula 3 – O movimento da partícula</vt:lpstr>
      <vt:lpstr>Aula 3 – O movimento da partícula</vt:lpstr>
      <vt:lpstr>Aula 3 – O movimento da partícula</vt:lpstr>
      <vt:lpstr>Aula 3 – O movimento da partícula</vt:lpstr>
      <vt:lpstr>Aula 3 – O movimento da partícula</vt:lpstr>
      <vt:lpstr>Aula 3 – O movimento da partícula</vt:lpstr>
      <vt:lpstr>Aula 3 – O movimento da partícula</vt:lpstr>
      <vt:lpstr>Aula 3 – O movimento da partícula</vt:lpstr>
      <vt:lpstr>Aula 3 – O movimento da partícula</vt:lpstr>
      <vt:lpstr>Aula 3 – O movimento da partícula</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3 – O movimento da partícula (continuação)</vt:lpstr>
      <vt:lpstr>Aula 4</vt:lpstr>
      <vt:lpstr>Aula 4</vt:lpstr>
      <vt:lpstr>Aula 4 – Composição dos movimentos</vt:lpstr>
      <vt:lpstr>Aula 4 – Composição dos movimentos</vt:lpstr>
      <vt:lpstr>Aula 4 – Composição dos movimentos</vt:lpstr>
      <vt:lpstr>Aula 4 – Composição dos movimentos</vt:lpstr>
      <vt:lpstr>Aula 4 – Composição dos movimentos</vt:lpstr>
      <vt:lpstr>Aula 4 – Composição dos movimentos</vt:lpstr>
      <vt:lpstr>Aula 4 – Composição dos movimentos</vt:lpstr>
      <vt:lpstr>Aula 4 – Composição dos movimentos</vt:lpstr>
      <vt:lpstr>Aula 4 – Composição dos movimentos</vt:lpstr>
      <vt:lpstr>Aula 4 – Composição dos movimentos</vt:lpstr>
      <vt:lpstr>Aula 4 – Composição dos movimentos</vt:lpstr>
      <vt:lpstr>Aula 4 – Composição dos movimentos</vt:lpstr>
      <vt:lpstr>Aula 4 – Composição dos movimentos</vt:lpstr>
      <vt:lpstr>Aula 4 – Composição dos movimentos</vt:lpstr>
      <vt:lpstr>Aula 4 – Composição dos movimentos</vt:lpstr>
      <vt:lpstr>Aula 4 – Composição dos movimentos</vt:lpstr>
      <vt:lpstr>Aula 4 – Composição dos movimentos</vt:lpstr>
      <vt:lpstr>Aula 4 – Composição dos movimentos</vt:lpstr>
      <vt:lpstr>Aula 4 – Composição dos movimentos</vt:lpstr>
      <vt:lpstr>Aula 4 – Composição dos movimentos</vt:lpstr>
      <vt:lpstr>Aula 4 – Composição dos movimentos</vt:lpstr>
      <vt:lpstr>Aula 4 – Composição dos movimentos</vt:lpstr>
      <vt:lpstr>Aula 4 – Composição dos movimentos</vt:lpstr>
      <vt:lpstr>Aula 4 – Composição dos movimentos</vt:lpstr>
      <vt:lpstr>Aula 4 – Composição dos movimentos</vt:lpstr>
      <vt:lpstr>Aula 4 – Composição dos movimentos</vt:lpstr>
      <vt:lpstr>Aula 4 – Composição dos movimentos</vt:lpstr>
      <vt:lpstr>Aula 4 – Composição dos movimentos</vt:lpstr>
      <vt:lpstr>Aula 4 – Composição dos movimentos</vt:lpstr>
      <vt:lpstr>Aula 4 – Composição dos movimentos</vt:lpstr>
      <vt:lpstr>Aula 4 – Composição dos movimentos</vt:lpstr>
      <vt:lpstr> </vt:lpstr>
      <vt:lpstr>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Aula 5</vt:lpstr>
      <vt:lpstr>Aula 5 - Lugar geométrico dos pontos focais das parábolas </vt:lpstr>
      <vt:lpstr>Aula 5 - Lugar geométrico dos pontos focais das parábolas </vt:lpstr>
      <vt:lpstr>Aula 5 - Lugar geométrico dos pontos focais das parábolas </vt:lpstr>
      <vt:lpstr>Aula 5 - Lugar geométrico dos pontos focais das parábolas </vt:lpstr>
      <vt:lpstr>Aula 5 - Lugar geométrico dos pontos focais das parábolas </vt:lpstr>
      <vt:lpstr>Aula 5 - Lugar geométrico dos pontos focais das parábolas </vt:lpstr>
      <vt:lpstr>Aula 5 - Lugar geométrico dos vértices das parábolas </vt:lpstr>
      <vt:lpstr>Aula 5 - Lugar geométrico dos vértices das parábolas </vt:lpstr>
      <vt:lpstr>Aula 5 - Lugar geométrico dos vértices das parábolas</vt:lpstr>
      <vt:lpstr>Aula 5 - Lugar geométrico dos vértices das parábolas</vt:lpstr>
      <vt:lpstr>Aula 5 - Lugar geométrico dos vértices das parábolas</vt:lpstr>
      <vt:lpstr>Aula 5 - Lugar geométrico dos vértices das parábolas</vt:lpstr>
      <vt:lpstr>Aula 5 - A parábola de segurança </vt:lpstr>
      <vt:lpstr>Aula 5 - A parábola de segurança </vt:lpstr>
      <vt:lpstr>Aula 5 - A parábola de segurança </vt:lpstr>
      <vt:lpstr>Aula 5 - A parábola de segurança </vt:lpstr>
      <vt:lpstr>Aula 5 - A parábola de segurança </vt:lpstr>
      <vt:lpstr>Aula 5 - A parábola de segurança </vt:lpstr>
      <vt:lpstr>Aula 5 - A parábola de segurança </vt:lpstr>
      <vt:lpstr>Créditos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Elzira</dc:creator>
  <cp:lastModifiedBy>Elzira</cp:lastModifiedBy>
  <cp:revision>387</cp:revision>
  <dcterms:created xsi:type="dcterms:W3CDTF">2016-05-26T19:43:09Z</dcterms:created>
  <dcterms:modified xsi:type="dcterms:W3CDTF">2016-08-01T22:03:04Z</dcterms:modified>
</cp:coreProperties>
</file>