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7" r:id="rId3"/>
    <p:sldId id="306" r:id="rId4"/>
    <p:sldId id="268" r:id="rId5"/>
    <p:sldId id="269" r:id="rId6"/>
    <p:sldId id="456" r:id="rId7"/>
    <p:sldId id="262" r:id="rId8"/>
    <p:sldId id="260" r:id="rId9"/>
    <p:sldId id="282" r:id="rId10"/>
    <p:sldId id="270" r:id="rId11"/>
    <p:sldId id="285" r:id="rId12"/>
    <p:sldId id="286" r:id="rId13"/>
    <p:sldId id="271" r:id="rId14"/>
    <p:sldId id="259" r:id="rId15"/>
    <p:sldId id="281" r:id="rId16"/>
    <p:sldId id="272" r:id="rId17"/>
    <p:sldId id="274" r:id="rId18"/>
    <p:sldId id="275" r:id="rId19"/>
    <p:sldId id="280" r:id="rId20"/>
    <p:sldId id="264" r:id="rId21"/>
    <p:sldId id="279" r:id="rId22"/>
    <p:sldId id="273" r:id="rId23"/>
    <p:sldId id="283" r:id="rId24"/>
    <p:sldId id="265" r:id="rId25"/>
    <p:sldId id="284" r:id="rId26"/>
    <p:sldId id="289" r:id="rId27"/>
    <p:sldId id="292" r:id="rId28"/>
    <p:sldId id="295" r:id="rId29"/>
    <p:sldId id="296" r:id="rId30"/>
    <p:sldId id="299" r:id="rId31"/>
    <p:sldId id="297" r:id="rId32"/>
    <p:sldId id="298" r:id="rId33"/>
    <p:sldId id="300" r:id="rId34"/>
    <p:sldId id="301" r:id="rId35"/>
    <p:sldId id="302" r:id="rId36"/>
    <p:sldId id="303" r:id="rId37"/>
    <p:sldId id="305" r:id="rId38"/>
    <p:sldId id="457" r:id="rId39"/>
    <p:sldId id="307" r:id="rId40"/>
    <p:sldId id="308" r:id="rId41"/>
    <p:sldId id="452" r:id="rId42"/>
    <p:sldId id="449" r:id="rId43"/>
    <p:sldId id="453" r:id="rId44"/>
    <p:sldId id="313" r:id="rId45"/>
    <p:sldId id="314" r:id="rId46"/>
    <p:sldId id="291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8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60708"/>
    <a:srgbClr val="000102"/>
    <a:srgbClr val="FFFFFF"/>
    <a:srgbClr val="0C1526"/>
    <a:srgbClr val="AAAAAA"/>
    <a:srgbClr val="888888"/>
    <a:srgbClr val="ACACAC"/>
    <a:srgbClr val="BFBFBF"/>
    <a:srgbClr val="4232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E3E886-1D8E-41EB-83A5-B799F592B460}" v="5" dt="2024-04-05T13:45:18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>
        <p:scale>
          <a:sx n="28" d="100"/>
          <a:sy n="28" d="100"/>
        </p:scale>
        <p:origin x="2352" y="942"/>
      </p:cViewPr>
      <p:guideLst>
        <p:guide orient="horz" pos="2160"/>
        <p:guide pos="58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8" d="100"/>
        <a:sy n="1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6/11/relationships/changesInfo" Target="changesInfos/changesInfo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ícius Silveira" userId="4b570777c602c73e" providerId="LiveId" clId="{88E3E886-1D8E-41EB-83A5-B799F592B460}"/>
    <pc:docChg chg="custSel modSld">
      <pc:chgData name="Vinícius Silveira" userId="4b570777c602c73e" providerId="LiveId" clId="{88E3E886-1D8E-41EB-83A5-B799F592B460}" dt="2024-04-05T13:46:27.699" v="13" actId="22"/>
      <pc:docMkLst>
        <pc:docMk/>
      </pc:docMkLst>
      <pc:sldChg chg="modSp">
        <pc:chgData name="Vinícius Silveira" userId="4b570777c602c73e" providerId="LiveId" clId="{88E3E886-1D8E-41EB-83A5-B799F592B460}" dt="2024-04-05T13:43:38.283" v="2" actId="732"/>
        <pc:sldMkLst>
          <pc:docMk/>
          <pc:sldMk cId="1984704129" sldId="262"/>
        </pc:sldMkLst>
        <pc:picChg chg="mod">
          <ac:chgData name="Vinícius Silveira" userId="4b570777c602c73e" providerId="LiveId" clId="{88E3E886-1D8E-41EB-83A5-B799F592B460}" dt="2024-04-05T13:43:38.283" v="2" actId="732"/>
          <ac:picMkLst>
            <pc:docMk/>
            <pc:sldMk cId="1984704129" sldId="262"/>
            <ac:picMk id="7170" creationId="{56C48F5B-5182-6249-8D6C-E2D4114974EB}"/>
          </ac:picMkLst>
        </pc:picChg>
      </pc:sldChg>
      <pc:sldChg chg="addSp delSp modSp mod">
        <pc:chgData name="Vinícius Silveira" userId="4b570777c602c73e" providerId="LiveId" clId="{88E3E886-1D8E-41EB-83A5-B799F592B460}" dt="2024-04-05T13:45:00.689" v="5" actId="14100"/>
        <pc:sldMkLst>
          <pc:docMk/>
          <pc:sldMk cId="3293234788" sldId="265"/>
        </pc:sldMkLst>
        <pc:picChg chg="del">
          <ac:chgData name="Vinícius Silveira" userId="4b570777c602c73e" providerId="LiveId" clId="{88E3E886-1D8E-41EB-83A5-B799F592B460}" dt="2024-04-05T13:44:54.829" v="3" actId="478"/>
          <ac:picMkLst>
            <pc:docMk/>
            <pc:sldMk cId="3293234788" sldId="265"/>
            <ac:picMk id="3" creationId="{A81A0FB6-3297-AB4A-945E-F88AFE1C4457}"/>
          </ac:picMkLst>
        </pc:picChg>
        <pc:picChg chg="add mod">
          <ac:chgData name="Vinícius Silveira" userId="4b570777c602c73e" providerId="LiveId" clId="{88E3E886-1D8E-41EB-83A5-B799F592B460}" dt="2024-04-05T13:45:00.689" v="5" actId="14100"/>
          <ac:picMkLst>
            <pc:docMk/>
            <pc:sldMk cId="3293234788" sldId="265"/>
            <ac:picMk id="4" creationId="{4848E022-4E09-9242-D2AC-C3DFA45DB005}"/>
          </ac:picMkLst>
        </pc:picChg>
        <pc:picChg chg="del">
          <ac:chgData name="Vinícius Silveira" userId="4b570777c602c73e" providerId="LiveId" clId="{88E3E886-1D8E-41EB-83A5-B799F592B460}" dt="2024-04-05T13:44:54.829" v="3" actId="478"/>
          <ac:picMkLst>
            <pc:docMk/>
            <pc:sldMk cId="3293234788" sldId="265"/>
            <ac:picMk id="6" creationId="{902B6515-B3E1-CE44-9367-A4B33F9F9B61}"/>
          </ac:picMkLst>
        </pc:picChg>
      </pc:sldChg>
      <pc:sldChg chg="addSp delSp modSp mod">
        <pc:chgData name="Vinícius Silveira" userId="4b570777c602c73e" providerId="LiveId" clId="{88E3E886-1D8E-41EB-83A5-B799F592B460}" dt="2024-04-05T13:45:25.658" v="8" actId="14100"/>
        <pc:sldMkLst>
          <pc:docMk/>
          <pc:sldMk cId="4215784063" sldId="284"/>
        </pc:sldMkLst>
        <pc:picChg chg="del">
          <ac:chgData name="Vinícius Silveira" userId="4b570777c602c73e" providerId="LiveId" clId="{88E3E886-1D8E-41EB-83A5-B799F592B460}" dt="2024-04-05T13:45:18.822" v="6" actId="478"/>
          <ac:picMkLst>
            <pc:docMk/>
            <pc:sldMk cId="4215784063" sldId="284"/>
            <ac:picMk id="2" creationId="{217371A7-1959-924D-9724-A6E79F4C089E}"/>
          </ac:picMkLst>
        </pc:picChg>
        <pc:picChg chg="del">
          <ac:chgData name="Vinícius Silveira" userId="4b570777c602c73e" providerId="LiveId" clId="{88E3E886-1D8E-41EB-83A5-B799F592B460}" dt="2024-04-05T13:45:18.822" v="6" actId="478"/>
          <ac:picMkLst>
            <pc:docMk/>
            <pc:sldMk cId="4215784063" sldId="284"/>
            <ac:picMk id="4" creationId="{CFF82AE9-7873-9F46-9E0B-26CB4C5F4E96}"/>
          </ac:picMkLst>
        </pc:picChg>
        <pc:picChg chg="add mod">
          <ac:chgData name="Vinícius Silveira" userId="4b570777c602c73e" providerId="LiveId" clId="{88E3E886-1D8E-41EB-83A5-B799F592B460}" dt="2024-04-05T13:45:25.658" v="8" actId="14100"/>
          <ac:picMkLst>
            <pc:docMk/>
            <pc:sldMk cId="4215784063" sldId="284"/>
            <ac:picMk id="5" creationId="{6F1C181B-73C9-1AB1-7D4D-3D5BB01E0516}"/>
          </ac:picMkLst>
        </pc:picChg>
      </pc:sldChg>
      <pc:sldChg chg="addSp delSp modSp mod">
        <pc:chgData name="Vinícius Silveira" userId="4b570777c602c73e" providerId="LiveId" clId="{88E3E886-1D8E-41EB-83A5-B799F592B460}" dt="2024-04-05T13:45:44.366" v="11" actId="14100"/>
        <pc:sldMkLst>
          <pc:docMk/>
          <pc:sldMk cId="1976950516" sldId="289"/>
        </pc:sldMkLst>
        <pc:picChg chg="del">
          <ac:chgData name="Vinícius Silveira" userId="4b570777c602c73e" providerId="LiveId" clId="{88E3E886-1D8E-41EB-83A5-B799F592B460}" dt="2024-04-05T13:45:40.482" v="9" actId="478"/>
          <ac:picMkLst>
            <pc:docMk/>
            <pc:sldMk cId="1976950516" sldId="289"/>
            <ac:picMk id="3" creationId="{28DB7477-2487-804D-8948-183C6F28A432}"/>
          </ac:picMkLst>
        </pc:picChg>
        <pc:picChg chg="add mod">
          <ac:chgData name="Vinícius Silveira" userId="4b570777c602c73e" providerId="LiveId" clId="{88E3E886-1D8E-41EB-83A5-B799F592B460}" dt="2024-04-05T13:45:44.366" v="11" actId="14100"/>
          <ac:picMkLst>
            <pc:docMk/>
            <pc:sldMk cId="1976950516" sldId="289"/>
            <ac:picMk id="4" creationId="{4579A930-FFDC-289E-02D5-55BE815FDA87}"/>
          </ac:picMkLst>
        </pc:picChg>
        <pc:picChg chg="del">
          <ac:chgData name="Vinícius Silveira" userId="4b570777c602c73e" providerId="LiveId" clId="{88E3E886-1D8E-41EB-83A5-B799F592B460}" dt="2024-04-05T13:45:40.482" v="9" actId="478"/>
          <ac:picMkLst>
            <pc:docMk/>
            <pc:sldMk cId="1976950516" sldId="289"/>
            <ac:picMk id="6" creationId="{9CBBD6AF-92C3-FA48-96AC-8BB663907283}"/>
          </ac:picMkLst>
        </pc:picChg>
      </pc:sldChg>
      <pc:sldChg chg="addSp delSp mod delAnim">
        <pc:chgData name="Vinícius Silveira" userId="4b570777c602c73e" providerId="LiveId" clId="{88E3E886-1D8E-41EB-83A5-B799F592B460}" dt="2024-04-05T13:46:27.699" v="13" actId="22"/>
        <pc:sldMkLst>
          <pc:docMk/>
          <pc:sldMk cId="2706899769" sldId="291"/>
        </pc:sldMkLst>
        <pc:picChg chg="del">
          <ac:chgData name="Vinícius Silveira" userId="4b570777c602c73e" providerId="LiveId" clId="{88E3E886-1D8E-41EB-83A5-B799F592B460}" dt="2024-04-05T13:46:27.144" v="12" actId="478"/>
          <ac:picMkLst>
            <pc:docMk/>
            <pc:sldMk cId="2706899769" sldId="291"/>
            <ac:picMk id="2" creationId="{6A15E13A-DAA0-9C41-9FBB-0592FA139DF8}"/>
          </ac:picMkLst>
        </pc:picChg>
        <pc:picChg chg="del">
          <ac:chgData name="Vinícius Silveira" userId="4b570777c602c73e" providerId="LiveId" clId="{88E3E886-1D8E-41EB-83A5-B799F592B460}" dt="2024-04-05T13:46:27.144" v="12" actId="478"/>
          <ac:picMkLst>
            <pc:docMk/>
            <pc:sldMk cId="2706899769" sldId="291"/>
            <ac:picMk id="3" creationId="{29AC6743-606D-0D44-A8DA-A15A091BEB76}"/>
          </ac:picMkLst>
        </pc:picChg>
        <pc:picChg chg="del">
          <ac:chgData name="Vinícius Silveira" userId="4b570777c602c73e" providerId="LiveId" clId="{88E3E886-1D8E-41EB-83A5-B799F592B460}" dt="2024-04-05T13:46:27.144" v="12" actId="478"/>
          <ac:picMkLst>
            <pc:docMk/>
            <pc:sldMk cId="2706899769" sldId="291"/>
            <ac:picMk id="4" creationId="{19B06027-1675-364F-959E-ACD639F02A0A}"/>
          </ac:picMkLst>
        </pc:picChg>
        <pc:picChg chg="add">
          <ac:chgData name="Vinícius Silveira" userId="4b570777c602c73e" providerId="LiveId" clId="{88E3E886-1D8E-41EB-83A5-B799F592B460}" dt="2024-04-05T13:46:27.699" v="13" actId="22"/>
          <ac:picMkLst>
            <pc:docMk/>
            <pc:sldMk cId="2706899769" sldId="291"/>
            <ac:picMk id="6" creationId="{B5B0F05D-68A9-BB31-9803-D4D78C3678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9500-2F69-DF40-B578-EEF86BF06F35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47535-C0B4-3C41-BDC7-0519E67C2F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59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98CBC-84AA-E34E-A15B-CBCF1E49C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57C788-A611-8A4F-A2A2-20764ED38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C61096-CF33-6D4E-9367-B9748298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3BFB80-45E7-6343-91E6-85F9F548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C874D6-96F3-C847-97C0-F66D56E9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55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629A1-1186-884F-B8B3-E239440C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C1383A-E980-AA4F-B3F8-55D7CCCB6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A71429-FFF3-8A42-A739-F33F99C7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19526F-3CD1-CF44-B5E9-F51C65D4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FA3AA3-5E61-7045-BFF9-261C1A4B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73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732F98-2518-5446-97EA-8499FF05D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D94F87-F3FA-0B4A-9DD7-EF920E304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4AD664-114A-F24C-9D11-35B89B09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618E8-464F-EA41-BA35-5B72B4834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D03572-E30B-A144-A5ED-22C2CAAB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95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9609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24019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90397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298407" y="1830586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92969" y="183058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8219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10406062" cy="50720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107138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298407" y="3580805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304236" y="625078"/>
            <a:ext cx="5000626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887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0625" y="4473774"/>
            <a:ext cx="9810750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–Jaime Silveira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0625" y="2984579"/>
            <a:ext cx="9810750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“Digite uma citação aqui.”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06336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8497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E1CCE-A979-8543-B491-BF33C16D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0CC44B-823E-B148-BEB0-F104FB964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A5B6A6-F100-654F-A496-F3116EC0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E88A43-7C48-B14D-A00A-40D941DA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D08B38-3F99-544B-8122-FDF68C17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742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2455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2D55B-96EA-374C-9186-97B15462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D5E514-3FA2-AF4F-8C81-D20EE8273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C50ED8-F192-1F4A-8FF5-1F213641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B090C1-EA06-5A48-87E8-E7964DB5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7E78FE-5135-BB41-8D86-282EAB43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8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BC973-C19C-674F-A5CC-13D44E92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380BDF-A347-AF40-8292-A213ADDE3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4AF436-B8D7-9243-92DB-FC98B1570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9340048-519C-0C48-903A-FE4423B4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354EDA-9C88-7D4B-9D62-14ABB5E6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8B0167-4184-5440-8DD4-FD3A3599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41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99E9D-1EC7-E942-BAD0-644099078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2A0205-886A-1E4D-92A9-61B76A0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2B09D9-4014-9E49-93AB-103B98849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8EC3E3-A6B4-7647-BEA3-29802490C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2E056F8-2920-EA4F-815F-32E8232FE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CF91D7B-3C9F-9D4F-B957-1B25D888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AF4A744-0A68-5140-92E4-DA3228442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A95E055-BB32-2E41-988A-8C0122A5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387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A2051-7D00-1245-B040-CF4C7BFC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B8FD2D7-7D78-584E-90BD-01CFF4E9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3B3365-EFDD-1F41-8AF3-88F935BE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58738CB-A1EB-2949-A654-EE5939EC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85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2D3EF22-AE41-1C4C-A0DF-9855FA6D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7597A3-FEA5-7F44-88E4-888B0C6F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9DE800-9457-7648-9572-9F5A2AAB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87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96719-A77D-2147-A192-E71D137C8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1EA753-AE9F-DD4A-8BB8-EF4C7CD10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9E4947-D143-C146-A120-70ACF052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3D8112-FE5D-1F4E-8F7E-C9FA76E2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07A4E8A-CFC1-DA4C-8585-257A184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1E1CA0-FD7D-664C-847D-078DC5DF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66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2F73F-74CA-1E4A-8154-858D03A8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687141-5FC1-CB45-A303-EE6BD3FA4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B9E17C-3EB8-DC40-A08F-03683B87E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D5C207-E929-6647-95C8-C414304E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2F0647-FC49-544F-92EA-2DBD9550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F994B4C-9007-164D-BD66-27417D9B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94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588FEA-B660-B247-A4C9-FDD58AFA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30EB1A-5CB7-B74D-9AD4-F074A8F11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0B9AE8-6A29-104C-8B8F-CE24E05DE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D92CD-B8E0-8148-9767-FE6C071FFB21}" type="datetimeFigureOut">
              <a:rPr lang="pt-BR" smtClean="0"/>
              <a:t>05/04/2024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6FFAD6-CC01-C247-8D45-FAF7ACC1C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87B8B0-3822-314C-9460-C4B5DF4D2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D13E1-C669-F443-9AE1-459C456336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312539"/>
            <a:ext cx="10406062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830586"/>
            <a:ext cx="10406062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18732" y="6505278"/>
            <a:ext cx="371897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2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jpeg"/><Relationship Id="rId7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emf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emf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E43B8195-2764-0D4E-A106-4AE39CCC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688378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C300EE8-C01E-2D4E-A612-B502AC3F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77" y="2103592"/>
            <a:ext cx="7850693" cy="16132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3A9DAF-7407-5748-AD82-AF17A3FD7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277" y="2962492"/>
            <a:ext cx="6833418" cy="1599946"/>
          </a:xfrm>
          <a:prstGeom prst="rect">
            <a:avLst/>
          </a:prstGeom>
        </p:spPr>
      </p:pic>
      <p:pic>
        <p:nvPicPr>
          <p:cNvPr id="11" name="Picture 2" descr="Lua Nova">
            <a:extLst>
              <a:ext uri="{FF2B5EF4-FFF2-40B4-BE49-F238E27FC236}">
                <a16:creationId xmlns:a16="http://schemas.microsoft.com/office/drawing/2014/main" id="{CCE76616-F005-8E44-BA62-F5BFFE8C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305" y="7867643"/>
            <a:ext cx="2074318" cy="19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ua na fase do Primeiro Quarto">
            <a:extLst>
              <a:ext uri="{FF2B5EF4-FFF2-40B4-BE49-F238E27FC236}">
                <a16:creationId xmlns:a16="http://schemas.microsoft.com/office/drawing/2014/main" id="{5EC9A178-A671-5F44-90F3-617BD19C8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67802" y="7831067"/>
            <a:ext cx="2287552" cy="21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ua na Fase da Lua Cheia">
            <a:extLst>
              <a:ext uri="{FF2B5EF4-FFF2-40B4-BE49-F238E27FC236}">
                <a16:creationId xmlns:a16="http://schemas.microsoft.com/office/drawing/2014/main" id="{001F97C8-840D-C549-8839-89E8D391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98335" y="7954547"/>
            <a:ext cx="2020445" cy="19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ua na fase do Quarto Minguante">
            <a:extLst>
              <a:ext uri="{FF2B5EF4-FFF2-40B4-BE49-F238E27FC236}">
                <a16:creationId xmlns:a16="http://schemas.microsoft.com/office/drawing/2014/main" id="{0C13F4B7-0E22-E843-A2F1-CD3CA3318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632422" y="7954548"/>
            <a:ext cx="1972073" cy="19662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4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oto of Moon over mountain treeline against blue sky.">
            <a:extLst>
              <a:ext uri="{FF2B5EF4-FFF2-40B4-BE49-F238E27FC236}">
                <a16:creationId xmlns:a16="http://schemas.microsoft.com/office/drawing/2014/main" id="{17E03F26-0DCB-E547-ABAD-7F55F57B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2211050" cy="1221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3A8792-246E-7B47-9F45-CE8A8A00F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714" y="3167888"/>
            <a:ext cx="7277100" cy="4216400"/>
          </a:xfrm>
          <a:prstGeom prst="rect">
            <a:avLst/>
          </a:prstGeom>
        </p:spPr>
      </p:pic>
      <p:pic>
        <p:nvPicPr>
          <p:cNvPr id="6" name="Picture 2" descr="Lua na fase do Primeiro Quarto">
            <a:extLst>
              <a:ext uri="{FF2B5EF4-FFF2-40B4-BE49-F238E27FC236}">
                <a16:creationId xmlns:a16="http://schemas.microsoft.com/office/drawing/2014/main" id="{8F1170E3-8E49-884D-B766-12780AAD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4365" y="128016"/>
            <a:ext cx="715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C2A0AF3-AEB9-D549-B893-2FEEF15A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71116"/>
            <a:ext cx="6299200" cy="29718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D19B6C1-E0D3-C940-9ED3-9C5D68516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4121150"/>
            <a:ext cx="3352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a na fase Gibosa Crescente">
            <a:extLst>
              <a:ext uri="{FF2B5EF4-FFF2-40B4-BE49-F238E27FC236}">
                <a16:creationId xmlns:a16="http://schemas.microsoft.com/office/drawing/2014/main" id="{A0168497-8D36-FC4E-A0EA-48326363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680" y="311471"/>
            <a:ext cx="6607541" cy="632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79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or que a Lua é visível em plena luz do dia?">
            <a:extLst>
              <a:ext uri="{FF2B5EF4-FFF2-40B4-BE49-F238E27FC236}">
                <a16:creationId xmlns:a16="http://schemas.microsoft.com/office/drawing/2014/main" id="{EAE4E72A-8DFD-6F43-922C-740487CC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45276">
            <a:off x="-3830742" y="379763"/>
            <a:ext cx="136287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a na fase Gibosa Crescente">
            <a:extLst>
              <a:ext uri="{FF2B5EF4-FFF2-40B4-BE49-F238E27FC236}">
                <a16:creationId xmlns:a16="http://schemas.microsoft.com/office/drawing/2014/main" id="{A0168497-8D36-FC4E-A0EA-48326363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680" y="311471"/>
            <a:ext cx="6607541" cy="632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ua na Fase da Lua Cheia">
            <a:extLst>
              <a:ext uri="{FF2B5EF4-FFF2-40B4-BE49-F238E27FC236}">
                <a16:creationId xmlns:a16="http://schemas.microsoft.com/office/drawing/2014/main" id="{BA6839D6-B239-7846-83F0-86B51CA6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7617" y="410082"/>
            <a:ext cx="6323626" cy="60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F66E6EC-3D76-424B-9509-24DA026D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68" y="3527553"/>
            <a:ext cx="2997200" cy="13589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2E0F975-1D56-2B40-9A88-0F4A6D569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068" y="2425700"/>
            <a:ext cx="38354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ua na fase Minguante Gibosa">
            <a:extLst>
              <a:ext uri="{FF2B5EF4-FFF2-40B4-BE49-F238E27FC236}">
                <a16:creationId xmlns:a16="http://schemas.microsoft.com/office/drawing/2014/main" id="{8B7A0AE3-B8B2-EC4A-A3B2-101DF2AE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876" y="274315"/>
            <a:ext cx="6604216" cy="63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6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407A096F-E36F-4649-A25A-6520043791FC}"/>
              </a:ext>
            </a:extLst>
          </p:cNvPr>
          <p:cNvSpPr/>
          <p:nvPr/>
        </p:nvSpPr>
        <p:spPr>
          <a:xfrm>
            <a:off x="377190" y="434340"/>
            <a:ext cx="6057900" cy="60007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Lua na fase do Quarto Minguante">
            <a:extLst>
              <a:ext uri="{FF2B5EF4-FFF2-40B4-BE49-F238E27FC236}">
                <a16:creationId xmlns:a16="http://schemas.microsoft.com/office/drawing/2014/main" id="{CA0B7F52-3D91-CB4E-AC64-FEBB9C485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408213" y="446391"/>
            <a:ext cx="5955456" cy="593778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24B518-326B-5449-9187-91350C649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36" y="1764747"/>
            <a:ext cx="6477000" cy="28575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FB20041-75C6-584B-86E7-18C87D92A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836" y="3942797"/>
            <a:ext cx="3352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a na fase do Quarto Minguante">
            <a:extLst>
              <a:ext uri="{FF2B5EF4-FFF2-40B4-BE49-F238E27FC236}">
                <a16:creationId xmlns:a16="http://schemas.microsoft.com/office/drawing/2014/main" id="{CA0B7F52-3D91-CB4E-AC64-FEBB9C485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-22010914" y="-15057264"/>
            <a:ext cx="56213828" cy="560470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2F8FBC7-7F69-5D47-98D1-7BA1C4CB6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55994">
            <a:off x="34119510" y="-2857500"/>
            <a:ext cx="6477000" cy="28575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AC5A193-6E64-9246-B5A1-591CD4DE7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55994">
            <a:off x="35681610" y="-679450"/>
            <a:ext cx="3352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arth above the Moon's horizon">
            <a:extLst>
              <a:ext uri="{FF2B5EF4-FFF2-40B4-BE49-F238E27FC236}">
                <a16:creationId xmlns:a16="http://schemas.microsoft.com/office/drawing/2014/main" id="{10FDEB7E-FBEE-B847-8541-E9A4CB69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1962150"/>
            <a:ext cx="12220575" cy="1222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123033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ua Nova">
            <a:extLst>
              <a:ext uri="{FF2B5EF4-FFF2-40B4-BE49-F238E27FC236}">
                <a16:creationId xmlns:a16="http://schemas.microsoft.com/office/drawing/2014/main" id="{39466E20-F965-9C47-8DA5-5DA68F37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0305" y="3636305"/>
            <a:ext cx="2074318" cy="198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ua na fase do Primeiro Quarto">
            <a:extLst>
              <a:ext uri="{FF2B5EF4-FFF2-40B4-BE49-F238E27FC236}">
                <a16:creationId xmlns:a16="http://schemas.microsoft.com/office/drawing/2014/main" id="{BD0FEFEA-C8E4-0F4D-A041-1ABFE560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67802" y="3599729"/>
            <a:ext cx="2287552" cy="21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ua na Fase da Lua Cheia">
            <a:extLst>
              <a:ext uri="{FF2B5EF4-FFF2-40B4-BE49-F238E27FC236}">
                <a16:creationId xmlns:a16="http://schemas.microsoft.com/office/drawing/2014/main" id="{E0554B60-CF46-2649-B1E3-32DA4055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98335" y="3723209"/>
            <a:ext cx="2020445" cy="19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ua na fase do Quarto Minguante">
            <a:extLst>
              <a:ext uri="{FF2B5EF4-FFF2-40B4-BE49-F238E27FC236}">
                <a16:creationId xmlns:a16="http://schemas.microsoft.com/office/drawing/2014/main" id="{81721DCC-6FA5-404A-A863-C870ADE79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632422" y="3723210"/>
            <a:ext cx="1972073" cy="19662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1C9724-AFDF-804D-9F0F-DFBBC4A59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" y="1390360"/>
            <a:ext cx="12145488" cy="249584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5485F87-CF3C-AC4D-8838-F1D8C10EFA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21847">
            <a:off x="-7682211" y="-6741532"/>
            <a:ext cx="6883782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A69639C-8238-5F4F-B98C-B7ECA0C1B8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43630" y="3244606"/>
            <a:ext cx="6833418" cy="159994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68DE1AB-0F00-374F-B329-3EF0BA0B9B61}"/>
              </a:ext>
            </a:extLst>
          </p:cNvPr>
          <p:cNvSpPr/>
          <p:nvPr/>
        </p:nvSpPr>
        <p:spPr>
          <a:xfrm rot="18138647">
            <a:off x="12491901" y="5207736"/>
            <a:ext cx="26468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pacesuit" pitchFamily="49" charset="0"/>
              </a:rPr>
              <a:t>nova</a:t>
            </a:r>
            <a:endParaRPr lang="pt-BR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pacesuit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0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a na fase do Quarto Minguante">
            <a:extLst>
              <a:ext uri="{FF2B5EF4-FFF2-40B4-BE49-F238E27FC236}">
                <a16:creationId xmlns:a16="http://schemas.microsoft.com/office/drawing/2014/main" id="{CA0B7F52-3D91-CB4E-AC64-FEBB9C485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308165" y="429766"/>
            <a:ext cx="6172230" cy="61539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513FE5-5E46-5F49-A0EB-F23437EA4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736" y="1764747"/>
            <a:ext cx="6477000" cy="28575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9BB0C09-4E40-8F43-991E-236EDA479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836" y="3942797"/>
            <a:ext cx="3352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03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ua na fase Crescente Minguante">
            <a:extLst>
              <a:ext uri="{FF2B5EF4-FFF2-40B4-BE49-F238E27FC236}">
                <a16:creationId xmlns:a16="http://schemas.microsoft.com/office/drawing/2014/main" id="{09709A5E-348C-0A46-858C-9A4FC8657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04302" y="-54864"/>
            <a:ext cx="7364669" cy="705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a Nova">
            <a:extLst>
              <a:ext uri="{FF2B5EF4-FFF2-40B4-BE49-F238E27FC236}">
                <a16:creationId xmlns:a16="http://schemas.microsoft.com/office/drawing/2014/main" id="{4CD956D1-CA7A-D14B-8DF7-616FDE76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1" y="411966"/>
            <a:ext cx="6625209" cy="634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B9B187-C2A6-944F-89A0-C1D2D934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338" y="2588065"/>
            <a:ext cx="3683000" cy="1993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7CABB5-E45E-2848-B137-E1E1D5CD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788" y="3585015"/>
            <a:ext cx="33401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000115"/>
            </a:gs>
            <a:gs pos="100000">
              <a:srgbClr val="00000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848E022-4E09-9242-D2AC-C3DFA45D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072"/>
            <a:ext cx="12192002" cy="69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rgbClr val="000115"/>
            </a:gs>
            <a:gs pos="100000">
              <a:srgbClr val="00000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F1C181B-73C9-1AB1-7D4D-3D5BB01E0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072"/>
            <a:ext cx="12192002" cy="69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79A930-FFDC-289E-02D5-55BE815FD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" y="-1"/>
            <a:ext cx="12176448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5051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2233100" y="2961787"/>
            <a:ext cx="1285751" cy="980333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2399228" y="3112010"/>
            <a:ext cx="867721" cy="731341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438" y="3429001"/>
            <a:ext cx="803124" cy="4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186267" y="1458512"/>
            <a:ext cx="11802533" cy="4310004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2429778" y="2006989"/>
            <a:ext cx="7332445" cy="2856259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438" y="3028156"/>
            <a:ext cx="803124" cy="4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1226912" y="2786010"/>
            <a:ext cx="1358372" cy="941079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1586422" y="2798027"/>
            <a:ext cx="869631" cy="731770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215788" y="3100753"/>
            <a:ext cx="386097" cy="386097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500715" y="3039583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44" grpId="0" animBg="1"/>
      <p:bldP spid="45" grpId="0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5266056" y="1386318"/>
            <a:ext cx="6426102" cy="4899642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6096353" y="2137123"/>
            <a:ext cx="4336815" cy="3655196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3721424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-4963886" y="-6126955"/>
            <a:ext cx="58988313" cy="2154112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6249040" y="-3385702"/>
            <a:ext cx="36647096" cy="14275402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1718026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237192" y="507796"/>
            <a:ext cx="6789057" cy="4703453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2034000" y="567856"/>
            <a:ext cx="4346361" cy="3657340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179532" y="2080861"/>
            <a:ext cx="1929688" cy="1929688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605642" y="1775138"/>
            <a:ext cx="621388" cy="6213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A758893B-6026-6848-B332-9A10C0477F47}"/>
              </a:ext>
            </a:extLst>
          </p:cNvPr>
          <p:cNvCxnSpPr>
            <a:cxnSpLocks/>
          </p:cNvCxnSpPr>
          <p:nvPr/>
        </p:nvCxnSpPr>
        <p:spPr>
          <a:xfrm flipH="1" flipV="1">
            <a:off x="1437534" y="2014491"/>
            <a:ext cx="4706843" cy="103121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A44F61A8-CD27-5340-8B68-A0E556C252BD}"/>
              </a:ext>
            </a:extLst>
          </p:cNvPr>
          <p:cNvCxnSpPr>
            <a:cxnSpLocks/>
          </p:cNvCxnSpPr>
          <p:nvPr/>
        </p:nvCxnSpPr>
        <p:spPr>
          <a:xfrm flipH="1">
            <a:off x="89012" y="3045705"/>
            <a:ext cx="6055364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o 11">
            <a:extLst>
              <a:ext uri="{FF2B5EF4-FFF2-40B4-BE49-F238E27FC236}">
                <a16:creationId xmlns:a16="http://schemas.microsoft.com/office/drawing/2014/main" id="{04B04393-29C7-3A4D-ACDB-1B1B30346455}"/>
              </a:ext>
            </a:extLst>
          </p:cNvPr>
          <p:cNvSpPr/>
          <p:nvPr/>
        </p:nvSpPr>
        <p:spPr>
          <a:xfrm rot="20028823">
            <a:off x="3332869" y="2429521"/>
            <a:ext cx="622169" cy="898902"/>
          </a:xfrm>
          <a:prstGeom prst="arc">
            <a:avLst>
              <a:gd name="adj1" fmla="val 11011610"/>
              <a:gd name="adj2" fmla="val 15857366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63E63BB-8665-2D48-92AC-6E719C25F852}"/>
              </a:ext>
            </a:extLst>
          </p:cNvPr>
          <p:cNvSpPr/>
          <p:nvPr/>
        </p:nvSpPr>
        <p:spPr>
          <a:xfrm>
            <a:off x="2736206" y="2395565"/>
            <a:ext cx="5757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5°</a:t>
            </a:r>
          </a:p>
        </p:txBody>
      </p:sp>
    </p:spTree>
    <p:extLst>
      <p:ext uri="{BB962C8B-B14F-4D97-AF65-F5344CB8AC3E}">
        <p14:creationId xmlns:p14="http://schemas.microsoft.com/office/powerpoint/2010/main" val="267533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5266056" y="1386318"/>
            <a:ext cx="6426102" cy="4899642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6096353" y="2137123"/>
            <a:ext cx="4336815" cy="3655196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3721424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-4963886" y="-6126955"/>
            <a:ext cx="58988313" cy="2154112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6249040" y="-3385702"/>
            <a:ext cx="36647096" cy="14275402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1718026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237192" y="507796"/>
            <a:ext cx="6789057" cy="4703453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2034000" y="567856"/>
            <a:ext cx="4346361" cy="3657340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605642" y="1775138"/>
            <a:ext cx="621388" cy="6213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-15484" y="415691"/>
            <a:ext cx="623894" cy="333777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290"/>
              <a:gd name="connsiteY0" fmla="*/ 1038511 h 1038543"/>
              <a:gd name="connsiteX1" fmla="*/ 230345 w 454290"/>
              <a:gd name="connsiteY1" fmla="*/ 0 h 1038543"/>
              <a:gd name="connsiteX2" fmla="*/ 454160 w 454290"/>
              <a:gd name="connsiteY2" fmla="*/ 1038511 h 1038543"/>
              <a:gd name="connsiteX3" fmla="*/ 210427 w 454290"/>
              <a:gd name="connsiteY3" fmla="*/ 999413 h 1038543"/>
              <a:gd name="connsiteX4" fmla="*/ 0 w 454290"/>
              <a:gd name="connsiteY4" fmla="*/ 1038511 h 103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90" h="103854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51155" y="994388"/>
                  <a:pt x="210427" y="999413"/>
                </a:cubicBezTo>
                <a:cubicBezTo>
                  <a:pt x="69699" y="1004438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FB0B09A-DA4C-844E-B418-5D75AEA1A805}"/>
              </a:ext>
            </a:extLst>
          </p:cNvPr>
          <p:cNvSpPr/>
          <p:nvPr/>
        </p:nvSpPr>
        <p:spPr>
          <a:xfrm>
            <a:off x="1950693" y="663515"/>
            <a:ext cx="1752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Cheia</a:t>
            </a:r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179532" y="2080861"/>
            <a:ext cx="1929688" cy="1929688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2829355" y="734053"/>
            <a:ext cx="1929688" cy="462330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38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5266056" y="1386318"/>
            <a:ext cx="6426102" cy="4899642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6096353" y="2137123"/>
            <a:ext cx="4336815" cy="3655196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3721424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10202380" y="3609734"/>
            <a:ext cx="621388" cy="6213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8344767" y="2082647"/>
            <a:ext cx="639367" cy="3680920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279"/>
              <a:gd name="connsiteY0" fmla="*/ 1038511 h 1038547"/>
              <a:gd name="connsiteX1" fmla="*/ 230345 w 454279"/>
              <a:gd name="connsiteY1" fmla="*/ 0 h 1038547"/>
              <a:gd name="connsiteX2" fmla="*/ 454160 w 454279"/>
              <a:gd name="connsiteY2" fmla="*/ 1038511 h 1038547"/>
              <a:gd name="connsiteX3" fmla="*/ 200515 w 454279"/>
              <a:gd name="connsiteY3" fmla="*/ 1003525 h 1038547"/>
              <a:gd name="connsiteX4" fmla="*/ 0 w 454279"/>
              <a:gd name="connsiteY4" fmla="*/ 1038511 h 103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9" h="103854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41243" y="998500"/>
                  <a:pt x="200515" y="1003525"/>
                </a:cubicBezTo>
                <a:cubicBezTo>
                  <a:pt x="59787" y="1008550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-4963886" y="-6126955"/>
            <a:ext cx="58988313" cy="2154112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6249040" y="-3385702"/>
            <a:ext cx="36647096" cy="14275402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1718026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237192" y="507796"/>
            <a:ext cx="6789057" cy="4703453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2034000" y="567856"/>
            <a:ext cx="4346361" cy="3657340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605642" y="1775138"/>
            <a:ext cx="621388" cy="6213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84FA6A2-14BD-EF4C-B1AD-C2C3923072E3}"/>
              </a:ext>
            </a:extLst>
          </p:cNvPr>
          <p:cNvSpPr/>
          <p:nvPr/>
        </p:nvSpPr>
        <p:spPr>
          <a:xfrm>
            <a:off x="8592379" y="2859522"/>
            <a:ext cx="1628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Nova</a:t>
            </a:r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179532" y="2080861"/>
            <a:ext cx="1929688" cy="1929688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2829355" y="734053"/>
            <a:ext cx="1929688" cy="462330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riângulo 26">
            <a:extLst>
              <a:ext uri="{FF2B5EF4-FFF2-40B4-BE49-F238E27FC236}">
                <a16:creationId xmlns:a16="http://schemas.microsoft.com/office/drawing/2014/main" id="{A5EA24E6-FD8F-461B-AFDE-D6E8D2C34173}"/>
              </a:ext>
            </a:extLst>
          </p:cNvPr>
          <p:cNvSpPr/>
          <p:nvPr/>
        </p:nvSpPr>
        <p:spPr>
          <a:xfrm rot="16200000">
            <a:off x="-76455" y="415654"/>
            <a:ext cx="623941" cy="333780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324"/>
              <a:gd name="connsiteY0" fmla="*/ 1038511 h 1038551"/>
              <a:gd name="connsiteX1" fmla="*/ 230345 w 454324"/>
              <a:gd name="connsiteY1" fmla="*/ 0 h 1038551"/>
              <a:gd name="connsiteX2" fmla="*/ 454160 w 454324"/>
              <a:gd name="connsiteY2" fmla="*/ 1038511 h 1038551"/>
              <a:gd name="connsiteX3" fmla="*/ 233795 w 454324"/>
              <a:gd name="connsiteY3" fmla="*/ 1006993 h 1038551"/>
              <a:gd name="connsiteX4" fmla="*/ 0 w 454324"/>
              <a:gd name="connsiteY4" fmla="*/ 1038511 h 103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4" h="1038551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4523" y="1001968"/>
                  <a:pt x="233795" y="1006993"/>
                </a:cubicBezTo>
                <a:cubicBezTo>
                  <a:pt x="93067" y="1012018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17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a Nova">
            <a:extLst>
              <a:ext uri="{FF2B5EF4-FFF2-40B4-BE49-F238E27FC236}">
                <a16:creationId xmlns:a16="http://schemas.microsoft.com/office/drawing/2014/main" id="{4CD956D1-CA7A-D14B-8DF7-616FDE76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811" y="244326"/>
            <a:ext cx="6492240" cy="62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3ADC0AA-127D-CF41-A6F7-B0C19D6A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445" y="2561004"/>
            <a:ext cx="3683000" cy="1993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BDF2CE8-C13B-9148-9B6C-016A6D48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345" y="3704492"/>
            <a:ext cx="2997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71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5266056" y="1386318"/>
            <a:ext cx="6426102" cy="4899642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6096353" y="2137123"/>
            <a:ext cx="4336815" cy="3655196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3721424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10202380" y="3609734"/>
            <a:ext cx="621388" cy="62138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riângulo 26">
            <a:extLst>
              <a:ext uri="{FF2B5EF4-FFF2-40B4-BE49-F238E27FC236}">
                <a16:creationId xmlns:a16="http://schemas.microsoft.com/office/drawing/2014/main" id="{C1EEE743-E033-879A-E8F1-880CA3F786F3}"/>
              </a:ext>
            </a:extLst>
          </p:cNvPr>
          <p:cNvSpPr/>
          <p:nvPr/>
        </p:nvSpPr>
        <p:spPr>
          <a:xfrm rot="16200000">
            <a:off x="8344773" y="2082607"/>
            <a:ext cx="639402" cy="3680966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304"/>
              <a:gd name="connsiteY0" fmla="*/ 1038511 h 1038560"/>
              <a:gd name="connsiteX1" fmla="*/ 230345 w 454304"/>
              <a:gd name="connsiteY1" fmla="*/ 0 h 1038560"/>
              <a:gd name="connsiteX2" fmla="*/ 454160 w 454304"/>
              <a:gd name="connsiteY2" fmla="*/ 1038511 h 1038560"/>
              <a:gd name="connsiteX3" fmla="*/ 221519 w 454304"/>
              <a:gd name="connsiteY3" fmla="*/ 1012329 h 1038560"/>
              <a:gd name="connsiteX4" fmla="*/ 0 w 454304"/>
              <a:gd name="connsiteY4" fmla="*/ 1038511 h 103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4" h="1038560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2247" y="1007304"/>
                  <a:pt x="221519" y="1012329"/>
                </a:cubicBezTo>
                <a:cubicBezTo>
                  <a:pt x="80791" y="1017354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-4963886" y="-6126955"/>
            <a:ext cx="58988313" cy="2154112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6249040" y="-3385702"/>
            <a:ext cx="36647096" cy="14275402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65604" y="1718026"/>
            <a:ext cx="4013963" cy="2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237192" y="507796"/>
            <a:ext cx="6789057" cy="4703453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2034000" y="567856"/>
            <a:ext cx="4346361" cy="3657340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605642" y="1775138"/>
            <a:ext cx="621388" cy="62138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0CBD3319-E6BC-FC48-98C3-A88A74DBAB6A}"/>
              </a:ext>
            </a:extLst>
          </p:cNvPr>
          <p:cNvSpPr/>
          <p:nvPr/>
        </p:nvSpPr>
        <p:spPr>
          <a:xfrm>
            <a:off x="1507159" y="4872348"/>
            <a:ext cx="91006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OCORREM ECLIPSES!</a:t>
            </a:r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179532" y="2080861"/>
            <a:ext cx="1929688" cy="1929688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2829355" y="734053"/>
            <a:ext cx="1929688" cy="462330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riângulo 26">
            <a:extLst>
              <a:ext uri="{FF2B5EF4-FFF2-40B4-BE49-F238E27FC236}">
                <a16:creationId xmlns:a16="http://schemas.microsoft.com/office/drawing/2014/main" id="{24BB7650-A00D-80D0-02AF-205248F622C9}"/>
              </a:ext>
            </a:extLst>
          </p:cNvPr>
          <p:cNvSpPr/>
          <p:nvPr/>
        </p:nvSpPr>
        <p:spPr>
          <a:xfrm rot="16200000">
            <a:off x="-76436" y="415676"/>
            <a:ext cx="623901" cy="3337798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295"/>
              <a:gd name="connsiteY0" fmla="*/ 1038511 h 1038550"/>
              <a:gd name="connsiteX1" fmla="*/ 230345 w 454295"/>
              <a:gd name="connsiteY1" fmla="*/ 0 h 1038550"/>
              <a:gd name="connsiteX2" fmla="*/ 454160 w 454295"/>
              <a:gd name="connsiteY2" fmla="*/ 1038511 h 1038550"/>
              <a:gd name="connsiteX3" fmla="*/ 215043 w 454295"/>
              <a:gd name="connsiteY3" fmla="*/ 1006247 h 1038550"/>
              <a:gd name="connsiteX4" fmla="*/ 0 w 454295"/>
              <a:gd name="connsiteY4" fmla="*/ 1038511 h 10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95" h="1038550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55771" y="1001222"/>
                  <a:pt x="215043" y="1006247"/>
                </a:cubicBezTo>
                <a:cubicBezTo>
                  <a:pt x="74315" y="1011272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12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vre 19">
            <a:extLst>
              <a:ext uri="{FF2B5EF4-FFF2-40B4-BE49-F238E27FC236}">
                <a16:creationId xmlns:a16="http://schemas.microsoft.com/office/drawing/2014/main" id="{0E54A914-3BC5-194B-BE49-664F7E5A4C4F}"/>
              </a:ext>
            </a:extLst>
          </p:cNvPr>
          <p:cNvSpPr/>
          <p:nvPr/>
        </p:nvSpPr>
        <p:spPr>
          <a:xfrm>
            <a:off x="9731086" y="2845474"/>
            <a:ext cx="1332241" cy="945571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13A87552-B740-424D-81C2-AF77F00C595F}"/>
              </a:ext>
            </a:extLst>
          </p:cNvPr>
          <p:cNvSpPr/>
          <p:nvPr/>
        </p:nvSpPr>
        <p:spPr>
          <a:xfrm rot="5400000">
            <a:off x="11122889" y="2886216"/>
            <a:ext cx="124187" cy="992452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3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984115"/>
                  <a:pt x="234950" y="989140"/>
                </a:cubicBezTo>
                <a:cubicBezTo>
                  <a:pt x="94222" y="99416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3F5C7A8A-F896-AF48-B9D8-1E0B04F6D360}"/>
              </a:ext>
            </a:extLst>
          </p:cNvPr>
          <p:cNvSpPr/>
          <p:nvPr/>
        </p:nvSpPr>
        <p:spPr>
          <a:xfrm rot="838050">
            <a:off x="9690118" y="3026231"/>
            <a:ext cx="1002520" cy="502781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71E4F-985F-E04E-A601-8242F82972C5}"/>
              </a:ext>
            </a:extLst>
          </p:cNvPr>
          <p:cNvSpPr/>
          <p:nvPr/>
        </p:nvSpPr>
        <p:spPr>
          <a:xfrm rot="5400000">
            <a:off x="10619746" y="3320347"/>
            <a:ext cx="124329" cy="1243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2134053" y="2854383"/>
            <a:ext cx="1325585" cy="1010705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2305328" y="3009260"/>
            <a:ext cx="894604" cy="753999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3336071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3152325" y="3313032"/>
            <a:ext cx="128181" cy="12818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2815250" y="3040433"/>
            <a:ext cx="128167" cy="67076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23806" y="1304534"/>
            <a:ext cx="12168193" cy="4443534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2336824" y="1870004"/>
            <a:ext cx="7559615" cy="294475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2922808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1096692" y="2673160"/>
            <a:ext cx="1400456" cy="970235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1467340" y="2685549"/>
            <a:ext cx="896574" cy="754441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378978" y="2934589"/>
            <a:ext cx="128181" cy="128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1026241" y="2644334"/>
            <a:ext cx="128167" cy="707647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5DB0FE2E-7176-7B4D-8093-A693EC873B66}"/>
              </a:ext>
            </a:extLst>
          </p:cNvPr>
          <p:cNvSpPr/>
          <p:nvPr/>
        </p:nvSpPr>
        <p:spPr>
          <a:xfrm>
            <a:off x="8875427" y="2635699"/>
            <a:ext cx="1211274" cy="949596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A26C4101-6FC0-3140-A79C-663BE2E6A3B6}"/>
              </a:ext>
            </a:extLst>
          </p:cNvPr>
          <p:cNvSpPr/>
          <p:nvPr/>
        </p:nvSpPr>
        <p:spPr>
          <a:xfrm rot="838050">
            <a:off x="9084168" y="2887269"/>
            <a:ext cx="1031692" cy="505644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D5F8533F-0C80-AD4D-94B4-A283AB00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9700605" y="2996416"/>
            <a:ext cx="386097" cy="386097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EFE98B-7E9F-7942-A735-85D8FA7B4DFE}"/>
              </a:ext>
            </a:extLst>
          </p:cNvPr>
          <p:cNvSpPr/>
          <p:nvPr/>
        </p:nvSpPr>
        <p:spPr>
          <a:xfrm rot="5400000">
            <a:off x="9061818" y="2912673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EB2A3C60-4AA4-B542-8209-0CB7ACAE4DD5}"/>
              </a:ext>
            </a:extLst>
          </p:cNvPr>
          <p:cNvSpPr/>
          <p:nvPr/>
        </p:nvSpPr>
        <p:spPr>
          <a:xfrm rot="5400000">
            <a:off x="9441469" y="2596956"/>
            <a:ext cx="124181" cy="75561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  <a:gd name="connsiteX0" fmla="*/ 0 w 454304"/>
              <a:gd name="connsiteY0" fmla="*/ 1038511 h 1038599"/>
              <a:gd name="connsiteX1" fmla="*/ 230345 w 454304"/>
              <a:gd name="connsiteY1" fmla="*/ 0 h 1038599"/>
              <a:gd name="connsiteX2" fmla="*/ 454160 w 454304"/>
              <a:gd name="connsiteY2" fmla="*/ 1038511 h 1038599"/>
              <a:gd name="connsiteX3" fmla="*/ 222663 w 454304"/>
              <a:gd name="connsiteY3" fmla="*/ 1022467 h 1038599"/>
              <a:gd name="connsiteX4" fmla="*/ 0 w 454304"/>
              <a:gd name="connsiteY4" fmla="*/ 1038511 h 103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4" h="1038599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91" y="1017442"/>
                  <a:pt x="222663" y="1022467"/>
                </a:cubicBezTo>
                <a:cubicBezTo>
                  <a:pt x="81935" y="1027492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886498D8-AE93-A64C-8444-1009AE1220F3}"/>
              </a:ext>
            </a:extLst>
          </p:cNvPr>
          <p:cNvSpPr/>
          <p:nvPr/>
        </p:nvSpPr>
        <p:spPr>
          <a:xfrm rot="5400000">
            <a:off x="10159819" y="2738249"/>
            <a:ext cx="372394" cy="88112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EE17B279-36A6-074F-98E2-DE6376BF7F3D}"/>
              </a:ext>
            </a:extLst>
          </p:cNvPr>
          <p:cNvSpPr/>
          <p:nvPr/>
        </p:nvSpPr>
        <p:spPr>
          <a:xfrm>
            <a:off x="1507159" y="4872348"/>
            <a:ext cx="91006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OCORREM ECLIPSES!</a:t>
            </a:r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116205" y="2997654"/>
            <a:ext cx="398059" cy="398059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1631407" y="2719832"/>
            <a:ext cx="398059" cy="953702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324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3" grpId="0" animBg="1"/>
      <p:bldP spid="26" grpId="0" animBg="1"/>
      <p:bldP spid="27" grpId="0" animBg="1"/>
      <p:bldP spid="29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rma Livre 19">
            <a:extLst>
              <a:ext uri="{FF2B5EF4-FFF2-40B4-BE49-F238E27FC236}">
                <a16:creationId xmlns:a16="http://schemas.microsoft.com/office/drawing/2014/main" id="{0E54A914-3BC5-194B-BE49-664F7E5A4C4F}"/>
              </a:ext>
            </a:extLst>
          </p:cNvPr>
          <p:cNvSpPr/>
          <p:nvPr/>
        </p:nvSpPr>
        <p:spPr>
          <a:xfrm>
            <a:off x="9731086" y="2845474"/>
            <a:ext cx="1332241" cy="945571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13A87552-B740-424D-81C2-AF77F00C595F}"/>
              </a:ext>
            </a:extLst>
          </p:cNvPr>
          <p:cNvSpPr/>
          <p:nvPr/>
        </p:nvSpPr>
        <p:spPr>
          <a:xfrm rot="5400000">
            <a:off x="11019242" y="2999911"/>
            <a:ext cx="124187" cy="765062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3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984115"/>
                  <a:pt x="234950" y="989140"/>
                </a:cubicBezTo>
                <a:cubicBezTo>
                  <a:pt x="94222" y="99416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3F5C7A8A-F896-AF48-B9D8-1E0B04F6D360}"/>
              </a:ext>
            </a:extLst>
          </p:cNvPr>
          <p:cNvSpPr/>
          <p:nvPr/>
        </p:nvSpPr>
        <p:spPr>
          <a:xfrm rot="838050">
            <a:off x="9690118" y="3026231"/>
            <a:ext cx="1002520" cy="502781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71E4F-985F-E04E-A601-8242F82972C5}"/>
              </a:ext>
            </a:extLst>
          </p:cNvPr>
          <p:cNvSpPr/>
          <p:nvPr/>
        </p:nvSpPr>
        <p:spPr>
          <a:xfrm rot="5400000">
            <a:off x="10619746" y="3320347"/>
            <a:ext cx="124329" cy="1243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2134053" y="2854383"/>
            <a:ext cx="1325585" cy="1010705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2305328" y="3009260"/>
            <a:ext cx="894604" cy="753999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3336071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3152325" y="3313032"/>
            <a:ext cx="128181" cy="12818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2822366" y="3047549"/>
            <a:ext cx="128167" cy="65652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23806" y="1304534"/>
            <a:ext cx="12168193" cy="4443534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2336824" y="1870004"/>
            <a:ext cx="7559615" cy="294475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2922808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1096692" y="2673160"/>
            <a:ext cx="1400456" cy="970235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116205" y="2997654"/>
            <a:ext cx="398059" cy="398059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1631407" y="2719832"/>
            <a:ext cx="398059" cy="953702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1467340" y="2685549"/>
            <a:ext cx="896574" cy="754441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378978" y="2934589"/>
            <a:ext cx="128181" cy="128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1026241" y="2647893"/>
            <a:ext cx="128167" cy="70053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5DB0FE2E-7176-7B4D-8093-A693EC873B66}"/>
              </a:ext>
            </a:extLst>
          </p:cNvPr>
          <p:cNvSpPr/>
          <p:nvPr/>
        </p:nvSpPr>
        <p:spPr>
          <a:xfrm>
            <a:off x="8875427" y="2635699"/>
            <a:ext cx="1211274" cy="949596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A26C4101-6FC0-3140-A79C-663BE2E6A3B6}"/>
              </a:ext>
            </a:extLst>
          </p:cNvPr>
          <p:cNvSpPr/>
          <p:nvPr/>
        </p:nvSpPr>
        <p:spPr>
          <a:xfrm rot="838050">
            <a:off x="9084168" y="2887269"/>
            <a:ext cx="1031692" cy="505644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D5F8533F-0C80-AD4D-94B4-A283AB00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9700605" y="2996416"/>
            <a:ext cx="386097" cy="386097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EFE98B-7E9F-7942-A735-85D8FA7B4DFE}"/>
              </a:ext>
            </a:extLst>
          </p:cNvPr>
          <p:cNvSpPr/>
          <p:nvPr/>
        </p:nvSpPr>
        <p:spPr>
          <a:xfrm rot="5400000">
            <a:off x="9061818" y="2912673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EB2A3C60-4AA4-B542-8209-0CB7ACAE4DD5}"/>
              </a:ext>
            </a:extLst>
          </p:cNvPr>
          <p:cNvSpPr/>
          <p:nvPr/>
        </p:nvSpPr>
        <p:spPr>
          <a:xfrm rot="5400000">
            <a:off x="9373857" y="2679626"/>
            <a:ext cx="124181" cy="59027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  <a:gd name="connsiteX0" fmla="*/ 0 w 454304"/>
              <a:gd name="connsiteY0" fmla="*/ 1038511 h 1038643"/>
              <a:gd name="connsiteX1" fmla="*/ 230345 w 454304"/>
              <a:gd name="connsiteY1" fmla="*/ 0 h 1038643"/>
              <a:gd name="connsiteX2" fmla="*/ 454160 w 454304"/>
              <a:gd name="connsiteY2" fmla="*/ 1038511 h 1038643"/>
              <a:gd name="connsiteX3" fmla="*/ 222654 w 454304"/>
              <a:gd name="connsiteY3" fmla="*/ 1026935 h 1038643"/>
              <a:gd name="connsiteX4" fmla="*/ 0 w 454304"/>
              <a:gd name="connsiteY4" fmla="*/ 1038511 h 103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4" h="103864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82" y="1021910"/>
                  <a:pt x="222654" y="1026935"/>
                </a:cubicBezTo>
                <a:cubicBezTo>
                  <a:pt x="81926" y="1031960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886498D8-AE93-A64C-8444-1009AE1220F3}"/>
              </a:ext>
            </a:extLst>
          </p:cNvPr>
          <p:cNvSpPr/>
          <p:nvPr/>
        </p:nvSpPr>
        <p:spPr>
          <a:xfrm rot="5400000">
            <a:off x="10159819" y="2738249"/>
            <a:ext cx="372394" cy="88112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3926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a Livre 32">
            <a:extLst>
              <a:ext uri="{FF2B5EF4-FFF2-40B4-BE49-F238E27FC236}">
                <a16:creationId xmlns:a16="http://schemas.microsoft.com/office/drawing/2014/main" id="{1E488A7A-93AF-B044-BCFA-3871C0A7273B}"/>
              </a:ext>
            </a:extLst>
          </p:cNvPr>
          <p:cNvSpPr/>
          <p:nvPr/>
        </p:nvSpPr>
        <p:spPr>
          <a:xfrm>
            <a:off x="6152485" y="1493395"/>
            <a:ext cx="886237" cy="927866"/>
          </a:xfrm>
          <a:custGeom>
            <a:avLst/>
            <a:gdLst>
              <a:gd name="connsiteX0" fmla="*/ 0 w 1044552"/>
              <a:gd name="connsiteY0" fmla="*/ 0 h 1093617"/>
              <a:gd name="connsiteX1" fmla="*/ 944435 w 1044552"/>
              <a:gd name="connsiteY1" fmla="*/ 165868 h 1093617"/>
              <a:gd name="connsiteX2" fmla="*/ 1044552 w 1044552"/>
              <a:gd name="connsiteY2" fmla="*/ 1093617 h 1093617"/>
              <a:gd name="connsiteX3" fmla="*/ 0 w 1044552"/>
              <a:gd name="connsiteY3" fmla="*/ 894815 h 1093617"/>
              <a:gd name="connsiteX4" fmla="*/ 0 w 1044552"/>
              <a:gd name="connsiteY4" fmla="*/ 0 h 109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552" h="1093617">
                <a:moveTo>
                  <a:pt x="0" y="0"/>
                </a:moveTo>
                <a:lnTo>
                  <a:pt x="944435" y="165868"/>
                </a:lnTo>
                <a:lnTo>
                  <a:pt x="1044552" y="1093617"/>
                </a:lnTo>
                <a:lnTo>
                  <a:pt x="0" y="894815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Forma Livre 33">
            <a:extLst>
              <a:ext uri="{FF2B5EF4-FFF2-40B4-BE49-F238E27FC236}">
                <a16:creationId xmlns:a16="http://schemas.microsoft.com/office/drawing/2014/main" id="{CB20D675-0AFA-174F-9482-A412E9DEA4C0}"/>
              </a:ext>
            </a:extLst>
          </p:cNvPr>
          <p:cNvSpPr/>
          <p:nvPr/>
        </p:nvSpPr>
        <p:spPr>
          <a:xfrm rot="779404">
            <a:off x="6074110" y="1649603"/>
            <a:ext cx="821414" cy="610229"/>
          </a:xfrm>
          <a:custGeom>
            <a:avLst/>
            <a:gdLst>
              <a:gd name="connsiteX0" fmla="*/ 0 w 968149"/>
              <a:gd name="connsiteY0" fmla="*/ 3780 h 719239"/>
              <a:gd name="connsiteX1" fmla="*/ 91071 w 968149"/>
              <a:gd name="connsiteY1" fmla="*/ 0 h 719239"/>
              <a:gd name="connsiteX2" fmla="*/ 968149 w 968149"/>
              <a:gd name="connsiteY2" fmla="*/ 361155 h 719239"/>
              <a:gd name="connsiteX3" fmla="*/ 267833 w 968149"/>
              <a:gd name="connsiteY3" fmla="*/ 714972 h 719239"/>
              <a:gd name="connsiteX4" fmla="*/ 165046 w 968149"/>
              <a:gd name="connsiteY4" fmla="*/ 719239 h 719239"/>
              <a:gd name="connsiteX5" fmla="*/ 0 w 968149"/>
              <a:gd name="connsiteY5" fmla="*/ 3780 h 7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149" h="719239">
                <a:moveTo>
                  <a:pt x="0" y="3780"/>
                </a:moveTo>
                <a:lnTo>
                  <a:pt x="91071" y="0"/>
                </a:lnTo>
                <a:cubicBezTo>
                  <a:pt x="575468" y="0"/>
                  <a:pt x="968149" y="161695"/>
                  <a:pt x="968149" y="361155"/>
                </a:cubicBezTo>
                <a:cubicBezTo>
                  <a:pt x="968149" y="535682"/>
                  <a:pt x="667503" y="681296"/>
                  <a:pt x="267833" y="714972"/>
                </a:cubicBezTo>
                <a:lnTo>
                  <a:pt x="165046" y="719239"/>
                </a:lnTo>
                <a:lnTo>
                  <a:pt x="0" y="378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0E54A914-3BC5-194B-BE49-664F7E5A4C4F}"/>
              </a:ext>
            </a:extLst>
          </p:cNvPr>
          <p:cNvSpPr/>
          <p:nvPr/>
        </p:nvSpPr>
        <p:spPr>
          <a:xfrm>
            <a:off x="9731086" y="2845474"/>
            <a:ext cx="1332241" cy="945571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13A87552-B740-424D-81C2-AF77F00C595F}"/>
              </a:ext>
            </a:extLst>
          </p:cNvPr>
          <p:cNvSpPr/>
          <p:nvPr/>
        </p:nvSpPr>
        <p:spPr>
          <a:xfrm rot="5400000">
            <a:off x="11010349" y="3008803"/>
            <a:ext cx="124187" cy="747277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3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984115"/>
                  <a:pt x="234950" y="989140"/>
                </a:cubicBezTo>
                <a:cubicBezTo>
                  <a:pt x="94222" y="99416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3F5C7A8A-F896-AF48-B9D8-1E0B04F6D360}"/>
              </a:ext>
            </a:extLst>
          </p:cNvPr>
          <p:cNvSpPr/>
          <p:nvPr/>
        </p:nvSpPr>
        <p:spPr>
          <a:xfrm rot="838050">
            <a:off x="9690118" y="3026231"/>
            <a:ext cx="1002520" cy="502781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71E4F-985F-E04E-A601-8242F82972C5}"/>
              </a:ext>
            </a:extLst>
          </p:cNvPr>
          <p:cNvSpPr/>
          <p:nvPr/>
        </p:nvSpPr>
        <p:spPr>
          <a:xfrm rot="5400000">
            <a:off x="10619746" y="3320347"/>
            <a:ext cx="124329" cy="12432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2134053" y="2854383"/>
            <a:ext cx="1325585" cy="1010705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2305328" y="3009260"/>
            <a:ext cx="894604" cy="753999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3336071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3152325" y="3313032"/>
            <a:ext cx="128181" cy="12818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2800406" y="3025589"/>
            <a:ext cx="128167" cy="700450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23806" y="1304534"/>
            <a:ext cx="12168193" cy="4443534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2336824" y="1870004"/>
            <a:ext cx="7559615" cy="294475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28" y="2922808"/>
            <a:ext cx="828006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1096692" y="2673160"/>
            <a:ext cx="1400456" cy="970235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116205" y="2997654"/>
            <a:ext cx="398059" cy="398059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1631407" y="2719832"/>
            <a:ext cx="398059" cy="953702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1467340" y="2685549"/>
            <a:ext cx="896574" cy="754441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378978" y="2934589"/>
            <a:ext cx="128181" cy="12818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1062867" y="2684519"/>
            <a:ext cx="128167" cy="62727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5DB0FE2E-7176-7B4D-8093-A693EC873B66}"/>
              </a:ext>
            </a:extLst>
          </p:cNvPr>
          <p:cNvSpPr/>
          <p:nvPr/>
        </p:nvSpPr>
        <p:spPr>
          <a:xfrm>
            <a:off x="8875427" y="2635699"/>
            <a:ext cx="1211274" cy="949596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A26C4101-6FC0-3140-A79C-663BE2E6A3B6}"/>
              </a:ext>
            </a:extLst>
          </p:cNvPr>
          <p:cNvSpPr/>
          <p:nvPr/>
        </p:nvSpPr>
        <p:spPr>
          <a:xfrm rot="838050">
            <a:off x="9084168" y="2887269"/>
            <a:ext cx="1031692" cy="505644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D5F8533F-0C80-AD4D-94B4-A283AB00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9700605" y="2996416"/>
            <a:ext cx="386097" cy="386097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EFE98B-7E9F-7942-A735-85D8FA7B4DFE}"/>
              </a:ext>
            </a:extLst>
          </p:cNvPr>
          <p:cNvSpPr/>
          <p:nvPr/>
        </p:nvSpPr>
        <p:spPr>
          <a:xfrm rot="5400000">
            <a:off x="9061818" y="2912673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EB2A3C60-4AA4-B542-8209-0CB7ACAE4DD5}"/>
              </a:ext>
            </a:extLst>
          </p:cNvPr>
          <p:cNvSpPr/>
          <p:nvPr/>
        </p:nvSpPr>
        <p:spPr>
          <a:xfrm rot="5400000">
            <a:off x="9358651" y="2694901"/>
            <a:ext cx="124182" cy="55972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8" h="103852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82" y="951074"/>
                  <a:pt x="222654" y="956099"/>
                </a:cubicBezTo>
                <a:cubicBezTo>
                  <a:pt x="81926" y="961124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886498D8-AE93-A64C-8444-1009AE1220F3}"/>
              </a:ext>
            </a:extLst>
          </p:cNvPr>
          <p:cNvSpPr/>
          <p:nvPr/>
        </p:nvSpPr>
        <p:spPr>
          <a:xfrm rot="5400000">
            <a:off x="10159819" y="2738249"/>
            <a:ext cx="372394" cy="88112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96E8D848-EC5B-334B-8037-A415A2C3D8C5}"/>
              </a:ext>
            </a:extLst>
          </p:cNvPr>
          <p:cNvCxnSpPr>
            <a:cxnSpLocks/>
            <a:stCxn id="36" idx="1"/>
            <a:endCxn id="36" idx="2"/>
          </p:cNvCxnSpPr>
          <p:nvPr/>
        </p:nvCxnSpPr>
        <p:spPr>
          <a:xfrm>
            <a:off x="6152485" y="1493395"/>
            <a:ext cx="0" cy="75919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rma Livre 35">
            <a:extLst>
              <a:ext uri="{FF2B5EF4-FFF2-40B4-BE49-F238E27FC236}">
                <a16:creationId xmlns:a16="http://schemas.microsoft.com/office/drawing/2014/main" id="{92E704CF-8284-F247-9FEF-2967DE057436}"/>
              </a:ext>
            </a:extLst>
          </p:cNvPr>
          <p:cNvSpPr/>
          <p:nvPr/>
        </p:nvSpPr>
        <p:spPr>
          <a:xfrm>
            <a:off x="5283237" y="1356644"/>
            <a:ext cx="869248" cy="895946"/>
          </a:xfrm>
          <a:custGeom>
            <a:avLst/>
            <a:gdLst>
              <a:gd name="connsiteX0" fmla="*/ 106791 w 1024528"/>
              <a:gd name="connsiteY0" fmla="*/ 0 h 1055995"/>
              <a:gd name="connsiteX1" fmla="*/ 1024528 w 1024528"/>
              <a:gd name="connsiteY1" fmla="*/ 161180 h 1055995"/>
              <a:gd name="connsiteX2" fmla="*/ 1024528 w 1024528"/>
              <a:gd name="connsiteY2" fmla="*/ 1055995 h 1055995"/>
              <a:gd name="connsiteX3" fmla="*/ 0 w 1024528"/>
              <a:gd name="connsiteY3" fmla="*/ 861004 h 1055995"/>
              <a:gd name="connsiteX4" fmla="*/ 106791 w 1024528"/>
              <a:gd name="connsiteY4" fmla="*/ 0 h 105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528" h="1055995">
                <a:moveTo>
                  <a:pt x="106791" y="0"/>
                </a:moveTo>
                <a:lnTo>
                  <a:pt x="1024528" y="161180"/>
                </a:lnTo>
                <a:lnTo>
                  <a:pt x="1024528" y="1055995"/>
                </a:lnTo>
                <a:lnTo>
                  <a:pt x="0" y="861004"/>
                </a:lnTo>
                <a:lnTo>
                  <a:pt x="106791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Forma Livre 36">
            <a:extLst>
              <a:ext uri="{FF2B5EF4-FFF2-40B4-BE49-F238E27FC236}">
                <a16:creationId xmlns:a16="http://schemas.microsoft.com/office/drawing/2014/main" id="{D7BD2905-8004-044A-A07F-ABE3B33F38AE}"/>
              </a:ext>
            </a:extLst>
          </p:cNvPr>
          <p:cNvSpPr/>
          <p:nvPr/>
        </p:nvSpPr>
        <p:spPr>
          <a:xfrm rot="779404">
            <a:off x="5423832" y="1501203"/>
            <a:ext cx="806909" cy="609628"/>
          </a:xfrm>
          <a:custGeom>
            <a:avLst/>
            <a:gdLst>
              <a:gd name="connsiteX0" fmla="*/ 386696 w 951053"/>
              <a:gd name="connsiteY0" fmla="*/ 57899 h 718530"/>
              <a:gd name="connsiteX1" fmla="*/ 700317 w 951053"/>
              <a:gd name="connsiteY1" fmla="*/ 3557 h 718530"/>
              <a:gd name="connsiteX2" fmla="*/ 786007 w 951053"/>
              <a:gd name="connsiteY2" fmla="*/ 0 h 718530"/>
              <a:gd name="connsiteX3" fmla="*/ 951053 w 951053"/>
              <a:gd name="connsiteY3" fmla="*/ 715459 h 718530"/>
              <a:gd name="connsiteX4" fmla="*/ 877078 w 951053"/>
              <a:gd name="connsiteY4" fmla="*/ 718530 h 718530"/>
              <a:gd name="connsiteX5" fmla="*/ 0 w 951053"/>
              <a:gd name="connsiteY5" fmla="*/ 357375 h 718530"/>
              <a:gd name="connsiteX6" fmla="*/ 386696 w 951053"/>
              <a:gd name="connsiteY6" fmla="*/ 57899 h 71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053" h="718530">
                <a:moveTo>
                  <a:pt x="386696" y="57899"/>
                </a:moveTo>
                <a:cubicBezTo>
                  <a:pt x="480017" y="31939"/>
                  <a:pt x="586125" y="13179"/>
                  <a:pt x="700317" y="3557"/>
                </a:cubicBezTo>
                <a:lnTo>
                  <a:pt x="786007" y="0"/>
                </a:lnTo>
                <a:lnTo>
                  <a:pt x="951053" y="715459"/>
                </a:lnTo>
                <a:lnTo>
                  <a:pt x="877078" y="718530"/>
                </a:lnTo>
                <a:cubicBezTo>
                  <a:pt x="392681" y="718530"/>
                  <a:pt x="0" y="556835"/>
                  <a:pt x="0" y="357375"/>
                </a:cubicBezTo>
                <a:cubicBezTo>
                  <a:pt x="0" y="232713"/>
                  <a:pt x="153391" y="122802"/>
                  <a:pt x="386696" y="57899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3142A9AE-9B28-9441-96EB-8B2E85EE3ECC}"/>
              </a:ext>
            </a:extLst>
          </p:cNvPr>
          <p:cNvCxnSpPr/>
          <p:nvPr/>
        </p:nvCxnSpPr>
        <p:spPr>
          <a:xfrm>
            <a:off x="6122364" y="1322059"/>
            <a:ext cx="0" cy="106891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riângulo 26">
            <a:extLst>
              <a:ext uri="{FF2B5EF4-FFF2-40B4-BE49-F238E27FC236}">
                <a16:creationId xmlns:a16="http://schemas.microsoft.com/office/drawing/2014/main" id="{5FC1DD8A-B0A3-B24A-B3BA-0CE4F9BEB9BF}"/>
              </a:ext>
            </a:extLst>
          </p:cNvPr>
          <p:cNvSpPr/>
          <p:nvPr/>
        </p:nvSpPr>
        <p:spPr>
          <a:xfrm>
            <a:off x="5944065" y="1001482"/>
            <a:ext cx="372411" cy="96086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918FC7-6B44-0D4A-BB5A-1A477552821E}"/>
              </a:ext>
            </a:extLst>
          </p:cNvPr>
          <p:cNvSpPr/>
          <p:nvPr/>
        </p:nvSpPr>
        <p:spPr>
          <a:xfrm>
            <a:off x="6068574" y="1492309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  <a:alpha val="78000"/>
            </a:schemeClr>
          </a:solidFill>
          <a:ln>
            <a:noFill/>
          </a:ln>
          <a:effectLst>
            <a:innerShdw blurRad="110182" dist="508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7751C969-CBFF-EB43-8314-FDEB6DB3F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937222" y="1686517"/>
            <a:ext cx="386097" cy="386097"/>
          </a:xfrm>
          <a:prstGeom prst="ellipse">
            <a:avLst/>
          </a:prstGeom>
          <a:noFill/>
          <a:effectLst>
            <a:innerShdw blurRad="83244" dist="50800" dir="16200000">
              <a:prstClr val="black">
                <a:alpha val="5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rma Livre 41">
            <a:extLst>
              <a:ext uri="{FF2B5EF4-FFF2-40B4-BE49-F238E27FC236}">
                <a16:creationId xmlns:a16="http://schemas.microsoft.com/office/drawing/2014/main" id="{5416A31D-E2AF-0740-B2F9-CE8C13678A1E}"/>
              </a:ext>
            </a:extLst>
          </p:cNvPr>
          <p:cNvSpPr/>
          <p:nvPr/>
        </p:nvSpPr>
        <p:spPr>
          <a:xfrm>
            <a:off x="6064582" y="1909709"/>
            <a:ext cx="124187" cy="311949"/>
          </a:xfrm>
          <a:custGeom>
            <a:avLst/>
            <a:gdLst>
              <a:gd name="connsiteX0" fmla="*/ 71354 w 146372"/>
              <a:gd name="connsiteY0" fmla="*/ 0 h 367675"/>
              <a:gd name="connsiteX1" fmla="*/ 93772 w 146372"/>
              <a:gd name="connsiteY1" fmla="*/ 6514 h 367675"/>
              <a:gd name="connsiteX2" fmla="*/ 106501 w 146372"/>
              <a:gd name="connsiteY2" fmla="*/ 17903 h 367675"/>
              <a:gd name="connsiteX3" fmla="*/ 146319 w 146372"/>
              <a:gd name="connsiteY3" fmla="*/ 318418 h 367675"/>
              <a:gd name="connsiteX4" fmla="*/ 75695 w 146372"/>
              <a:gd name="connsiteY4" fmla="*/ 367577 h 367675"/>
              <a:gd name="connsiteX5" fmla="*/ 0 w 146372"/>
              <a:gd name="connsiteY5" fmla="*/ 318418 h 367675"/>
              <a:gd name="connsiteX6" fmla="*/ 41643 w 146372"/>
              <a:gd name="connsiteY6" fmla="*/ 13040 h 367675"/>
              <a:gd name="connsiteX7" fmla="*/ 48936 w 146372"/>
              <a:gd name="connsiteY7" fmla="*/ 6514 h 367675"/>
              <a:gd name="connsiteX8" fmla="*/ 71354 w 146372"/>
              <a:gd name="connsiteY8" fmla="*/ 0 h 3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72" h="367675">
                <a:moveTo>
                  <a:pt x="71354" y="0"/>
                </a:moveTo>
                <a:cubicBezTo>
                  <a:pt x="79033" y="0"/>
                  <a:pt x="86531" y="2243"/>
                  <a:pt x="93772" y="6514"/>
                </a:cubicBezTo>
                <a:lnTo>
                  <a:pt x="106501" y="17903"/>
                </a:lnTo>
                <a:lnTo>
                  <a:pt x="146319" y="318418"/>
                </a:lnTo>
                <a:cubicBezTo>
                  <a:pt x="147735" y="319070"/>
                  <a:pt x="121034" y="364944"/>
                  <a:pt x="75695" y="367577"/>
                </a:cubicBezTo>
                <a:cubicBezTo>
                  <a:pt x="30356" y="370210"/>
                  <a:pt x="2586" y="319071"/>
                  <a:pt x="0" y="318418"/>
                </a:cubicBezTo>
                <a:lnTo>
                  <a:pt x="41643" y="13040"/>
                </a:lnTo>
                <a:lnTo>
                  <a:pt x="48936" y="6514"/>
                </a:lnTo>
                <a:cubicBezTo>
                  <a:pt x="56178" y="2243"/>
                  <a:pt x="63675" y="0"/>
                  <a:pt x="713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D866AF6-3D0C-3146-A2BD-9C97C8568D45}"/>
              </a:ext>
            </a:extLst>
          </p:cNvPr>
          <p:cNvSpPr/>
          <p:nvPr/>
        </p:nvSpPr>
        <p:spPr>
          <a:xfrm>
            <a:off x="6064582" y="2127363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614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a Livre 32">
            <a:extLst>
              <a:ext uri="{FF2B5EF4-FFF2-40B4-BE49-F238E27FC236}">
                <a16:creationId xmlns:a16="http://schemas.microsoft.com/office/drawing/2014/main" id="{1E488A7A-93AF-B044-BCFA-3871C0A7273B}"/>
              </a:ext>
            </a:extLst>
          </p:cNvPr>
          <p:cNvSpPr/>
          <p:nvPr/>
        </p:nvSpPr>
        <p:spPr>
          <a:xfrm>
            <a:off x="6261632" y="2263384"/>
            <a:ext cx="3292536" cy="3447195"/>
          </a:xfrm>
          <a:custGeom>
            <a:avLst/>
            <a:gdLst>
              <a:gd name="connsiteX0" fmla="*/ 0 w 1044552"/>
              <a:gd name="connsiteY0" fmla="*/ 0 h 1093617"/>
              <a:gd name="connsiteX1" fmla="*/ 944435 w 1044552"/>
              <a:gd name="connsiteY1" fmla="*/ 165868 h 1093617"/>
              <a:gd name="connsiteX2" fmla="*/ 1044552 w 1044552"/>
              <a:gd name="connsiteY2" fmla="*/ 1093617 h 1093617"/>
              <a:gd name="connsiteX3" fmla="*/ 0 w 1044552"/>
              <a:gd name="connsiteY3" fmla="*/ 894815 h 1093617"/>
              <a:gd name="connsiteX4" fmla="*/ 0 w 1044552"/>
              <a:gd name="connsiteY4" fmla="*/ 0 h 109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552" h="1093617">
                <a:moveTo>
                  <a:pt x="0" y="0"/>
                </a:moveTo>
                <a:lnTo>
                  <a:pt x="944435" y="165868"/>
                </a:lnTo>
                <a:lnTo>
                  <a:pt x="1044552" y="1093617"/>
                </a:lnTo>
                <a:lnTo>
                  <a:pt x="0" y="894815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Forma Livre 33">
            <a:extLst>
              <a:ext uri="{FF2B5EF4-FFF2-40B4-BE49-F238E27FC236}">
                <a16:creationId xmlns:a16="http://schemas.microsoft.com/office/drawing/2014/main" id="{CB20D675-0AFA-174F-9482-A412E9DEA4C0}"/>
              </a:ext>
            </a:extLst>
          </p:cNvPr>
          <p:cNvSpPr/>
          <p:nvPr/>
        </p:nvSpPr>
        <p:spPr>
          <a:xfrm rot="779404">
            <a:off x="5970455" y="2843726"/>
            <a:ext cx="3051706" cy="2267114"/>
          </a:xfrm>
          <a:custGeom>
            <a:avLst/>
            <a:gdLst>
              <a:gd name="connsiteX0" fmla="*/ 0 w 968149"/>
              <a:gd name="connsiteY0" fmla="*/ 3780 h 719239"/>
              <a:gd name="connsiteX1" fmla="*/ 91071 w 968149"/>
              <a:gd name="connsiteY1" fmla="*/ 0 h 719239"/>
              <a:gd name="connsiteX2" fmla="*/ 968149 w 968149"/>
              <a:gd name="connsiteY2" fmla="*/ 361155 h 719239"/>
              <a:gd name="connsiteX3" fmla="*/ 267833 w 968149"/>
              <a:gd name="connsiteY3" fmla="*/ 714972 h 719239"/>
              <a:gd name="connsiteX4" fmla="*/ 165046 w 968149"/>
              <a:gd name="connsiteY4" fmla="*/ 719239 h 719239"/>
              <a:gd name="connsiteX5" fmla="*/ 0 w 968149"/>
              <a:gd name="connsiteY5" fmla="*/ 3780 h 7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149" h="719239">
                <a:moveTo>
                  <a:pt x="0" y="3780"/>
                </a:moveTo>
                <a:lnTo>
                  <a:pt x="91071" y="0"/>
                </a:lnTo>
                <a:cubicBezTo>
                  <a:pt x="575468" y="0"/>
                  <a:pt x="968149" y="161695"/>
                  <a:pt x="968149" y="361155"/>
                </a:cubicBezTo>
                <a:cubicBezTo>
                  <a:pt x="968149" y="535682"/>
                  <a:pt x="667503" y="681296"/>
                  <a:pt x="267833" y="714972"/>
                </a:cubicBezTo>
                <a:lnTo>
                  <a:pt x="165046" y="719239"/>
                </a:lnTo>
                <a:lnTo>
                  <a:pt x="0" y="378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0E54A914-3BC5-194B-BE49-664F7E5A4C4F}"/>
              </a:ext>
            </a:extLst>
          </p:cNvPr>
          <p:cNvSpPr/>
          <p:nvPr/>
        </p:nvSpPr>
        <p:spPr>
          <a:xfrm>
            <a:off x="19556802" y="7286609"/>
            <a:ext cx="4949524" cy="3512972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13A87552-B740-424D-81C2-AF77F00C595F}"/>
              </a:ext>
            </a:extLst>
          </p:cNvPr>
          <p:cNvSpPr/>
          <p:nvPr/>
        </p:nvSpPr>
        <p:spPr>
          <a:xfrm rot="5400000">
            <a:off x="23510210" y="8692699"/>
            <a:ext cx="461378" cy="117768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3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984115"/>
                  <a:pt x="234950" y="989140"/>
                </a:cubicBezTo>
                <a:cubicBezTo>
                  <a:pt x="94222" y="99416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3F5C7A8A-F896-AF48-B9D8-1E0B04F6D360}"/>
              </a:ext>
            </a:extLst>
          </p:cNvPr>
          <p:cNvSpPr/>
          <p:nvPr/>
        </p:nvSpPr>
        <p:spPr>
          <a:xfrm rot="838050">
            <a:off x="19404598" y="7958155"/>
            <a:ext cx="3724549" cy="1867925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71E4F-985F-E04E-A601-8242F82972C5}"/>
              </a:ext>
            </a:extLst>
          </p:cNvPr>
          <p:cNvSpPr/>
          <p:nvPr/>
        </p:nvSpPr>
        <p:spPr>
          <a:xfrm rot="5400000">
            <a:off x="22858339" y="9050851"/>
            <a:ext cx="461905" cy="46190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-8667591" y="7319708"/>
            <a:ext cx="4924795" cy="3754957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-8031273" y="7895105"/>
            <a:ext cx="3323621" cy="2801247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30" y="9109268"/>
            <a:ext cx="3076197" cy="15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-4884521" y="9023674"/>
            <a:ext cx="476216" cy="47621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-5366875" y="8780865"/>
            <a:ext cx="476164" cy="952117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-16507552" y="1561731"/>
            <a:ext cx="45207104" cy="16508555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-7914259" y="3662557"/>
            <a:ext cx="28085378" cy="1094029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30" y="7573920"/>
            <a:ext cx="3076197" cy="15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-12521581" y="6646431"/>
            <a:ext cx="5202955" cy="3604604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-8733900" y="7851986"/>
            <a:ext cx="1478863" cy="1478863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-10535015" y="6819826"/>
            <a:ext cx="1478863" cy="354318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-11144554" y="6692458"/>
            <a:ext cx="3330939" cy="2802889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-11472836" y="7617688"/>
            <a:ext cx="476216" cy="4762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-11958076" y="7377806"/>
            <a:ext cx="476164" cy="952117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5DB0FE2E-7176-7B4D-8093-A693EC873B66}"/>
              </a:ext>
            </a:extLst>
          </p:cNvPr>
          <p:cNvSpPr/>
          <p:nvPr/>
        </p:nvSpPr>
        <p:spPr>
          <a:xfrm>
            <a:off x="16377869" y="6507256"/>
            <a:ext cx="4500109" cy="3527926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A26C4101-6FC0-3140-A79C-663BE2E6A3B6}"/>
              </a:ext>
            </a:extLst>
          </p:cNvPr>
          <p:cNvSpPr/>
          <p:nvPr/>
        </p:nvSpPr>
        <p:spPr>
          <a:xfrm rot="838050">
            <a:off x="17153381" y="7441886"/>
            <a:ext cx="3832928" cy="1878562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D5F8533F-0C80-AD4D-94B4-A283AB00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19443559" y="7847387"/>
            <a:ext cx="1434422" cy="1434422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EFE98B-7E9F-7942-A735-85D8FA7B4DFE}"/>
              </a:ext>
            </a:extLst>
          </p:cNvPr>
          <p:cNvSpPr/>
          <p:nvPr/>
        </p:nvSpPr>
        <p:spPr>
          <a:xfrm rot="5400000">
            <a:off x="17070346" y="7536266"/>
            <a:ext cx="461905" cy="46190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EB2A3C60-4AA4-B542-8209-0CB7ACAE4DD5}"/>
              </a:ext>
            </a:extLst>
          </p:cNvPr>
          <p:cNvSpPr/>
          <p:nvPr/>
        </p:nvSpPr>
        <p:spPr>
          <a:xfrm rot="5400000">
            <a:off x="17722232" y="7178107"/>
            <a:ext cx="461359" cy="1177673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8" h="1038525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82" y="951074"/>
                  <a:pt x="222654" y="956099"/>
                </a:cubicBezTo>
                <a:cubicBezTo>
                  <a:pt x="81926" y="961124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886498D8-AE93-A64C-8444-1009AE1220F3}"/>
              </a:ext>
            </a:extLst>
          </p:cNvPr>
          <p:cNvSpPr/>
          <p:nvPr/>
        </p:nvSpPr>
        <p:spPr>
          <a:xfrm rot="5400000">
            <a:off x="21149625" y="6888248"/>
            <a:ext cx="1383513" cy="3273540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96E8D848-EC5B-334B-8037-A415A2C3D8C5}"/>
              </a:ext>
            </a:extLst>
          </p:cNvPr>
          <p:cNvCxnSpPr>
            <a:cxnSpLocks/>
            <a:stCxn id="36" idx="1"/>
            <a:endCxn id="36" idx="2"/>
          </p:cNvCxnSpPr>
          <p:nvPr/>
        </p:nvCxnSpPr>
        <p:spPr>
          <a:xfrm>
            <a:off x="6261632" y="2263384"/>
            <a:ext cx="0" cy="28205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rma Livre 35">
            <a:extLst>
              <a:ext uri="{FF2B5EF4-FFF2-40B4-BE49-F238E27FC236}">
                <a16:creationId xmlns:a16="http://schemas.microsoft.com/office/drawing/2014/main" id="{92E704CF-8284-F247-9FEF-2967DE057436}"/>
              </a:ext>
            </a:extLst>
          </p:cNvPr>
          <p:cNvSpPr/>
          <p:nvPr/>
        </p:nvSpPr>
        <p:spPr>
          <a:xfrm>
            <a:off x="3032214" y="1755329"/>
            <a:ext cx="3229418" cy="3328606"/>
          </a:xfrm>
          <a:custGeom>
            <a:avLst/>
            <a:gdLst>
              <a:gd name="connsiteX0" fmla="*/ 106791 w 1024528"/>
              <a:gd name="connsiteY0" fmla="*/ 0 h 1055995"/>
              <a:gd name="connsiteX1" fmla="*/ 1024528 w 1024528"/>
              <a:gd name="connsiteY1" fmla="*/ 161180 h 1055995"/>
              <a:gd name="connsiteX2" fmla="*/ 1024528 w 1024528"/>
              <a:gd name="connsiteY2" fmla="*/ 1055995 h 1055995"/>
              <a:gd name="connsiteX3" fmla="*/ 0 w 1024528"/>
              <a:gd name="connsiteY3" fmla="*/ 861004 h 1055995"/>
              <a:gd name="connsiteX4" fmla="*/ 106791 w 1024528"/>
              <a:gd name="connsiteY4" fmla="*/ 0 h 105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528" h="1055995">
                <a:moveTo>
                  <a:pt x="106791" y="0"/>
                </a:moveTo>
                <a:lnTo>
                  <a:pt x="1024528" y="161180"/>
                </a:lnTo>
                <a:lnTo>
                  <a:pt x="1024528" y="1055995"/>
                </a:lnTo>
                <a:lnTo>
                  <a:pt x="0" y="861004"/>
                </a:lnTo>
                <a:lnTo>
                  <a:pt x="106791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Forma Livre 36">
            <a:extLst>
              <a:ext uri="{FF2B5EF4-FFF2-40B4-BE49-F238E27FC236}">
                <a16:creationId xmlns:a16="http://schemas.microsoft.com/office/drawing/2014/main" id="{D7BD2905-8004-044A-A07F-ABE3B33F38AE}"/>
              </a:ext>
            </a:extLst>
          </p:cNvPr>
          <p:cNvSpPr/>
          <p:nvPr/>
        </p:nvSpPr>
        <p:spPr>
          <a:xfrm rot="779404">
            <a:off x="3554551" y="2292392"/>
            <a:ext cx="2997817" cy="2264881"/>
          </a:xfrm>
          <a:custGeom>
            <a:avLst/>
            <a:gdLst>
              <a:gd name="connsiteX0" fmla="*/ 386696 w 951053"/>
              <a:gd name="connsiteY0" fmla="*/ 57899 h 718530"/>
              <a:gd name="connsiteX1" fmla="*/ 700317 w 951053"/>
              <a:gd name="connsiteY1" fmla="*/ 3557 h 718530"/>
              <a:gd name="connsiteX2" fmla="*/ 786007 w 951053"/>
              <a:gd name="connsiteY2" fmla="*/ 0 h 718530"/>
              <a:gd name="connsiteX3" fmla="*/ 951053 w 951053"/>
              <a:gd name="connsiteY3" fmla="*/ 715459 h 718530"/>
              <a:gd name="connsiteX4" fmla="*/ 877078 w 951053"/>
              <a:gd name="connsiteY4" fmla="*/ 718530 h 718530"/>
              <a:gd name="connsiteX5" fmla="*/ 0 w 951053"/>
              <a:gd name="connsiteY5" fmla="*/ 357375 h 718530"/>
              <a:gd name="connsiteX6" fmla="*/ 386696 w 951053"/>
              <a:gd name="connsiteY6" fmla="*/ 57899 h 71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053" h="718530">
                <a:moveTo>
                  <a:pt x="386696" y="57899"/>
                </a:moveTo>
                <a:cubicBezTo>
                  <a:pt x="480017" y="31939"/>
                  <a:pt x="586125" y="13179"/>
                  <a:pt x="700317" y="3557"/>
                </a:cubicBezTo>
                <a:lnTo>
                  <a:pt x="786007" y="0"/>
                </a:lnTo>
                <a:lnTo>
                  <a:pt x="951053" y="715459"/>
                </a:lnTo>
                <a:lnTo>
                  <a:pt x="877078" y="718530"/>
                </a:lnTo>
                <a:cubicBezTo>
                  <a:pt x="392681" y="718530"/>
                  <a:pt x="0" y="556835"/>
                  <a:pt x="0" y="357375"/>
                </a:cubicBezTo>
                <a:cubicBezTo>
                  <a:pt x="0" y="232713"/>
                  <a:pt x="153391" y="122802"/>
                  <a:pt x="386696" y="57899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3142A9AE-9B28-9441-96EB-8B2E85EE3ECC}"/>
              </a:ext>
            </a:extLst>
          </p:cNvPr>
          <p:cNvCxnSpPr/>
          <p:nvPr/>
        </p:nvCxnSpPr>
        <p:spPr>
          <a:xfrm>
            <a:off x="6149727" y="1626839"/>
            <a:ext cx="0" cy="397122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riângulo 26">
            <a:extLst>
              <a:ext uri="{FF2B5EF4-FFF2-40B4-BE49-F238E27FC236}">
                <a16:creationId xmlns:a16="http://schemas.microsoft.com/office/drawing/2014/main" id="{5FC1DD8A-B0A3-B24A-B3BA-0CE4F9BEB9BF}"/>
              </a:ext>
            </a:extLst>
          </p:cNvPr>
          <p:cNvSpPr/>
          <p:nvPr/>
        </p:nvSpPr>
        <p:spPr>
          <a:xfrm>
            <a:off x="5487313" y="435836"/>
            <a:ext cx="1383576" cy="3569777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918FC7-6B44-0D4A-BB5A-1A477552821E}"/>
              </a:ext>
            </a:extLst>
          </p:cNvPr>
          <p:cNvSpPr/>
          <p:nvPr/>
        </p:nvSpPr>
        <p:spPr>
          <a:xfrm>
            <a:off x="5949887" y="2259350"/>
            <a:ext cx="461905" cy="461905"/>
          </a:xfrm>
          <a:prstGeom prst="ellipse">
            <a:avLst/>
          </a:prstGeom>
          <a:solidFill>
            <a:schemeClr val="tx1">
              <a:lumMod val="50000"/>
              <a:lumOff val="50000"/>
              <a:alpha val="78000"/>
            </a:schemeClr>
          </a:solidFill>
          <a:ln>
            <a:noFill/>
          </a:ln>
          <a:effectLst>
            <a:innerShdw blurRad="110182" dist="508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7751C969-CBFF-EB43-8314-FDEB6DB3F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461890" y="2980868"/>
            <a:ext cx="1434422" cy="1434422"/>
          </a:xfrm>
          <a:prstGeom prst="ellipse">
            <a:avLst/>
          </a:prstGeom>
          <a:noFill/>
          <a:effectLst>
            <a:innerShdw blurRad="83244" dist="50800" dir="16200000">
              <a:prstClr val="black">
                <a:alpha val="5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rma Livre 41">
            <a:extLst>
              <a:ext uri="{FF2B5EF4-FFF2-40B4-BE49-F238E27FC236}">
                <a16:creationId xmlns:a16="http://schemas.microsoft.com/office/drawing/2014/main" id="{5416A31D-E2AF-0740-B2F9-CE8C13678A1E}"/>
              </a:ext>
            </a:extLst>
          </p:cNvPr>
          <p:cNvSpPr/>
          <p:nvPr/>
        </p:nvSpPr>
        <p:spPr>
          <a:xfrm>
            <a:off x="5935056" y="3810068"/>
            <a:ext cx="461378" cy="1158949"/>
          </a:xfrm>
          <a:custGeom>
            <a:avLst/>
            <a:gdLst>
              <a:gd name="connsiteX0" fmla="*/ 71354 w 146372"/>
              <a:gd name="connsiteY0" fmla="*/ 0 h 367675"/>
              <a:gd name="connsiteX1" fmla="*/ 93772 w 146372"/>
              <a:gd name="connsiteY1" fmla="*/ 6514 h 367675"/>
              <a:gd name="connsiteX2" fmla="*/ 106501 w 146372"/>
              <a:gd name="connsiteY2" fmla="*/ 17903 h 367675"/>
              <a:gd name="connsiteX3" fmla="*/ 146319 w 146372"/>
              <a:gd name="connsiteY3" fmla="*/ 318418 h 367675"/>
              <a:gd name="connsiteX4" fmla="*/ 75695 w 146372"/>
              <a:gd name="connsiteY4" fmla="*/ 367577 h 367675"/>
              <a:gd name="connsiteX5" fmla="*/ 0 w 146372"/>
              <a:gd name="connsiteY5" fmla="*/ 318418 h 367675"/>
              <a:gd name="connsiteX6" fmla="*/ 41643 w 146372"/>
              <a:gd name="connsiteY6" fmla="*/ 13040 h 367675"/>
              <a:gd name="connsiteX7" fmla="*/ 48936 w 146372"/>
              <a:gd name="connsiteY7" fmla="*/ 6514 h 367675"/>
              <a:gd name="connsiteX8" fmla="*/ 71354 w 146372"/>
              <a:gd name="connsiteY8" fmla="*/ 0 h 3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72" h="367675">
                <a:moveTo>
                  <a:pt x="71354" y="0"/>
                </a:moveTo>
                <a:cubicBezTo>
                  <a:pt x="79033" y="0"/>
                  <a:pt x="86531" y="2243"/>
                  <a:pt x="93772" y="6514"/>
                </a:cubicBezTo>
                <a:lnTo>
                  <a:pt x="106501" y="17903"/>
                </a:lnTo>
                <a:lnTo>
                  <a:pt x="146319" y="318418"/>
                </a:lnTo>
                <a:cubicBezTo>
                  <a:pt x="147735" y="319070"/>
                  <a:pt x="121034" y="364944"/>
                  <a:pt x="75695" y="367577"/>
                </a:cubicBezTo>
                <a:cubicBezTo>
                  <a:pt x="30356" y="370210"/>
                  <a:pt x="2586" y="319071"/>
                  <a:pt x="0" y="318418"/>
                </a:cubicBezTo>
                <a:lnTo>
                  <a:pt x="41643" y="13040"/>
                </a:lnTo>
                <a:lnTo>
                  <a:pt x="48936" y="6514"/>
                </a:lnTo>
                <a:cubicBezTo>
                  <a:pt x="56178" y="2243"/>
                  <a:pt x="63675" y="0"/>
                  <a:pt x="713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D866AF6-3D0C-3146-A2BD-9C97C8568D45}"/>
              </a:ext>
            </a:extLst>
          </p:cNvPr>
          <p:cNvSpPr/>
          <p:nvPr/>
        </p:nvSpPr>
        <p:spPr>
          <a:xfrm>
            <a:off x="5935056" y="4618693"/>
            <a:ext cx="461905" cy="46190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50D306F-E33A-F240-9E91-4A42ABD5BEFA}"/>
              </a:ext>
            </a:extLst>
          </p:cNvPr>
          <p:cNvSpPr/>
          <p:nvPr/>
        </p:nvSpPr>
        <p:spPr>
          <a:xfrm>
            <a:off x="6246325" y="4866905"/>
            <a:ext cx="2689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Lua nova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1C183DE7-64BC-DF4B-875F-54A1F03ECF78}"/>
              </a:ext>
            </a:extLst>
          </p:cNvPr>
          <p:cNvSpPr/>
          <p:nvPr/>
        </p:nvSpPr>
        <p:spPr>
          <a:xfrm>
            <a:off x="2036684" y="4866049"/>
            <a:ext cx="4142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Eclipse do Sol </a:t>
            </a:r>
          </a:p>
        </p:txBody>
      </p:sp>
    </p:spTree>
    <p:extLst>
      <p:ext uri="{BB962C8B-B14F-4D97-AF65-F5344CB8AC3E}">
        <p14:creationId xmlns:p14="http://schemas.microsoft.com/office/powerpoint/2010/main" val="3529515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78F0C303-DF5D-E345-9FC4-9DDD6AF95CCC}"/>
              </a:ext>
            </a:extLst>
          </p:cNvPr>
          <p:cNvGrpSpPr/>
          <p:nvPr/>
        </p:nvGrpSpPr>
        <p:grpSpPr>
          <a:xfrm>
            <a:off x="-16507552" y="435836"/>
            <a:ext cx="45207104" cy="17634450"/>
            <a:chOff x="23806" y="1001482"/>
            <a:chExt cx="12168193" cy="4746586"/>
          </a:xfrm>
        </p:grpSpPr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1E488A7A-93AF-B044-BCFA-3871C0A7273B}"/>
                </a:ext>
              </a:extLst>
            </p:cNvPr>
            <p:cNvSpPr/>
            <p:nvPr/>
          </p:nvSpPr>
          <p:spPr>
            <a:xfrm>
              <a:off x="6152485" y="1493395"/>
              <a:ext cx="886237" cy="927866"/>
            </a:xfrm>
            <a:custGeom>
              <a:avLst/>
              <a:gdLst>
                <a:gd name="connsiteX0" fmla="*/ 0 w 1044552"/>
                <a:gd name="connsiteY0" fmla="*/ 0 h 1093617"/>
                <a:gd name="connsiteX1" fmla="*/ 944435 w 1044552"/>
                <a:gd name="connsiteY1" fmla="*/ 165868 h 1093617"/>
                <a:gd name="connsiteX2" fmla="*/ 1044552 w 1044552"/>
                <a:gd name="connsiteY2" fmla="*/ 1093617 h 1093617"/>
                <a:gd name="connsiteX3" fmla="*/ 0 w 1044552"/>
                <a:gd name="connsiteY3" fmla="*/ 894815 h 1093617"/>
                <a:gd name="connsiteX4" fmla="*/ 0 w 1044552"/>
                <a:gd name="connsiteY4" fmla="*/ 0 h 109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4552" h="1093617">
                  <a:moveTo>
                    <a:pt x="0" y="0"/>
                  </a:moveTo>
                  <a:lnTo>
                    <a:pt x="944435" y="165868"/>
                  </a:lnTo>
                  <a:lnTo>
                    <a:pt x="1044552" y="1093617"/>
                  </a:lnTo>
                  <a:lnTo>
                    <a:pt x="0" y="894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ACAC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34" name="Forma Livre 33">
              <a:extLst>
                <a:ext uri="{FF2B5EF4-FFF2-40B4-BE49-F238E27FC236}">
                  <a16:creationId xmlns:a16="http://schemas.microsoft.com/office/drawing/2014/main" id="{CB20D675-0AFA-174F-9482-A412E9DEA4C0}"/>
                </a:ext>
              </a:extLst>
            </p:cNvPr>
            <p:cNvSpPr/>
            <p:nvPr/>
          </p:nvSpPr>
          <p:spPr>
            <a:xfrm rot="779404">
              <a:off x="6074110" y="1649603"/>
              <a:ext cx="821414" cy="610229"/>
            </a:xfrm>
            <a:custGeom>
              <a:avLst/>
              <a:gdLst>
                <a:gd name="connsiteX0" fmla="*/ 0 w 968149"/>
                <a:gd name="connsiteY0" fmla="*/ 3780 h 719239"/>
                <a:gd name="connsiteX1" fmla="*/ 91071 w 968149"/>
                <a:gd name="connsiteY1" fmla="*/ 0 h 719239"/>
                <a:gd name="connsiteX2" fmla="*/ 968149 w 968149"/>
                <a:gd name="connsiteY2" fmla="*/ 361155 h 719239"/>
                <a:gd name="connsiteX3" fmla="*/ 267833 w 968149"/>
                <a:gd name="connsiteY3" fmla="*/ 714972 h 719239"/>
                <a:gd name="connsiteX4" fmla="*/ 165046 w 968149"/>
                <a:gd name="connsiteY4" fmla="*/ 719239 h 719239"/>
                <a:gd name="connsiteX5" fmla="*/ 0 w 968149"/>
                <a:gd name="connsiteY5" fmla="*/ 3780 h 71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8149" h="719239">
                  <a:moveTo>
                    <a:pt x="0" y="3780"/>
                  </a:moveTo>
                  <a:lnTo>
                    <a:pt x="91071" y="0"/>
                  </a:lnTo>
                  <a:cubicBezTo>
                    <a:pt x="575468" y="0"/>
                    <a:pt x="968149" y="161695"/>
                    <a:pt x="968149" y="361155"/>
                  </a:cubicBezTo>
                  <a:cubicBezTo>
                    <a:pt x="968149" y="535682"/>
                    <a:pt x="667503" y="681296"/>
                    <a:pt x="267833" y="714972"/>
                  </a:cubicBezTo>
                  <a:lnTo>
                    <a:pt x="165046" y="719239"/>
                  </a:lnTo>
                  <a:lnTo>
                    <a:pt x="0" y="3780"/>
                  </a:lnTo>
                  <a:close/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0" name="Forma Livre 19">
              <a:extLst>
                <a:ext uri="{FF2B5EF4-FFF2-40B4-BE49-F238E27FC236}">
                  <a16:creationId xmlns:a16="http://schemas.microsoft.com/office/drawing/2014/main" id="{0E54A914-3BC5-194B-BE49-664F7E5A4C4F}"/>
                </a:ext>
              </a:extLst>
            </p:cNvPr>
            <p:cNvSpPr/>
            <p:nvPr/>
          </p:nvSpPr>
          <p:spPr>
            <a:xfrm>
              <a:off x="9731086" y="2845474"/>
              <a:ext cx="1332241" cy="945571"/>
            </a:xfrm>
            <a:custGeom>
              <a:avLst/>
              <a:gdLst>
                <a:gd name="connsiteX0" fmla="*/ 0 w 1570229"/>
                <a:gd name="connsiteY0" fmla="*/ 0 h 1114485"/>
                <a:gd name="connsiteX1" fmla="*/ 1030798 w 1570229"/>
                <a:gd name="connsiteY1" fmla="*/ 252712 h 1114485"/>
                <a:gd name="connsiteX2" fmla="*/ 1570229 w 1570229"/>
                <a:gd name="connsiteY2" fmla="*/ 1114485 h 1114485"/>
                <a:gd name="connsiteX3" fmla="*/ 419142 w 1570229"/>
                <a:gd name="connsiteY3" fmla="*/ 871981 h 1114485"/>
                <a:gd name="connsiteX4" fmla="*/ 0 w 1570229"/>
                <a:gd name="connsiteY4" fmla="*/ 0 h 111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229" h="1114485">
                  <a:moveTo>
                    <a:pt x="0" y="0"/>
                  </a:moveTo>
                  <a:lnTo>
                    <a:pt x="1030798" y="252712"/>
                  </a:lnTo>
                  <a:lnTo>
                    <a:pt x="1570229" y="1114485"/>
                  </a:lnTo>
                  <a:lnTo>
                    <a:pt x="419142" y="8719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88888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4" name="Triângulo 26">
              <a:extLst>
                <a:ext uri="{FF2B5EF4-FFF2-40B4-BE49-F238E27FC236}">
                  <a16:creationId xmlns:a16="http://schemas.microsoft.com/office/drawing/2014/main" id="{13A87552-B740-424D-81C2-AF77F00C595F}"/>
                </a:ext>
              </a:extLst>
            </p:cNvPr>
            <p:cNvSpPr/>
            <p:nvPr/>
          </p:nvSpPr>
          <p:spPr>
            <a:xfrm rot="5400000">
              <a:off x="10795207" y="3223945"/>
              <a:ext cx="124187" cy="316992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326"/>
                <a:gd name="connsiteY0" fmla="*/ 1038511 h 1038535"/>
                <a:gd name="connsiteX1" fmla="*/ 230345 w 454326"/>
                <a:gd name="connsiteY1" fmla="*/ 0 h 1038535"/>
                <a:gd name="connsiteX2" fmla="*/ 454160 w 454326"/>
                <a:gd name="connsiteY2" fmla="*/ 1038511 h 1038535"/>
                <a:gd name="connsiteX3" fmla="*/ 234950 w 454326"/>
                <a:gd name="connsiteY3" fmla="*/ 989140 h 1038535"/>
                <a:gd name="connsiteX4" fmla="*/ 0 w 454326"/>
                <a:gd name="connsiteY4" fmla="*/ 1038511 h 103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26" h="1038535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75678" y="984115"/>
                    <a:pt x="234950" y="989140"/>
                  </a:cubicBezTo>
                  <a:cubicBezTo>
                    <a:pt x="94222" y="994165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3F5C7A8A-F896-AF48-B9D8-1E0B04F6D360}"/>
                </a:ext>
              </a:extLst>
            </p:cNvPr>
            <p:cNvSpPr/>
            <p:nvPr/>
          </p:nvSpPr>
          <p:spPr>
            <a:xfrm rot="838050">
              <a:off x="9690118" y="3026231"/>
              <a:ext cx="1002520" cy="502781"/>
            </a:xfrm>
            <a:custGeom>
              <a:avLst/>
              <a:gdLst>
                <a:gd name="connsiteX0" fmla="*/ 0 w 1181608"/>
                <a:gd name="connsiteY0" fmla="*/ 9243 h 592596"/>
                <a:gd name="connsiteX1" fmla="*/ 31547 w 1181608"/>
                <a:gd name="connsiteY1" fmla="*/ 6147 h 592596"/>
                <a:gd name="connsiteX2" fmla="*/ 224448 w 1181608"/>
                <a:gd name="connsiteY2" fmla="*/ 0 h 592596"/>
                <a:gd name="connsiteX3" fmla="*/ 1181608 w 1181608"/>
                <a:gd name="connsiteY3" fmla="*/ 302607 h 592596"/>
                <a:gd name="connsiteX4" fmla="*/ 597018 w 1181608"/>
                <a:gd name="connsiteY4" fmla="*/ 581433 h 592596"/>
                <a:gd name="connsiteX5" fmla="*/ 483279 w 1181608"/>
                <a:gd name="connsiteY5" fmla="*/ 592596 h 592596"/>
                <a:gd name="connsiteX6" fmla="*/ 0 w 1181608"/>
                <a:gd name="connsiteY6" fmla="*/ 9243 h 592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608" h="592596">
                  <a:moveTo>
                    <a:pt x="0" y="9243"/>
                  </a:moveTo>
                  <a:lnTo>
                    <a:pt x="31547" y="6147"/>
                  </a:lnTo>
                  <a:cubicBezTo>
                    <a:pt x="93856" y="2116"/>
                    <a:pt x="158370" y="-1"/>
                    <a:pt x="224448" y="0"/>
                  </a:cubicBezTo>
                  <a:cubicBezTo>
                    <a:pt x="753073" y="0"/>
                    <a:pt x="1181608" y="135482"/>
                    <a:pt x="1181608" y="302607"/>
                  </a:cubicBezTo>
                  <a:cubicBezTo>
                    <a:pt x="1181608" y="427951"/>
                    <a:pt x="940557" y="535495"/>
                    <a:pt x="597018" y="581433"/>
                  </a:cubicBezTo>
                  <a:lnTo>
                    <a:pt x="483279" y="592596"/>
                  </a:lnTo>
                  <a:lnTo>
                    <a:pt x="0" y="9243"/>
                  </a:lnTo>
                  <a:close/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4C71E4F-985F-E04E-A601-8242F82972C5}"/>
                </a:ext>
              </a:extLst>
            </p:cNvPr>
            <p:cNvSpPr/>
            <p:nvPr/>
          </p:nvSpPr>
          <p:spPr>
            <a:xfrm rot="5400000">
              <a:off x="10619746" y="3320347"/>
              <a:ext cx="124329" cy="12432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Forma Livre 4">
              <a:extLst>
                <a:ext uri="{FF2B5EF4-FFF2-40B4-BE49-F238E27FC236}">
                  <a16:creationId xmlns:a16="http://schemas.microsoft.com/office/drawing/2014/main" id="{8B216A7D-57F3-6C43-8490-984E5F5CDA9A}"/>
                </a:ext>
              </a:extLst>
            </p:cNvPr>
            <p:cNvSpPr/>
            <p:nvPr/>
          </p:nvSpPr>
          <p:spPr>
            <a:xfrm>
              <a:off x="2134053" y="2854383"/>
              <a:ext cx="1325585" cy="1010705"/>
            </a:xfrm>
            <a:custGeom>
              <a:avLst/>
              <a:gdLst>
                <a:gd name="connsiteX0" fmla="*/ 415097 w 1515434"/>
                <a:gd name="connsiteY0" fmla="*/ 0 h 1155457"/>
                <a:gd name="connsiteX1" fmla="*/ 1515434 w 1515434"/>
                <a:gd name="connsiteY1" fmla="*/ 205198 h 1155457"/>
                <a:gd name="connsiteX2" fmla="*/ 1180752 w 1515434"/>
                <a:gd name="connsiteY2" fmla="*/ 1155457 h 1155457"/>
                <a:gd name="connsiteX3" fmla="*/ 0 w 1515434"/>
                <a:gd name="connsiteY3" fmla="*/ 902013 h 1155457"/>
                <a:gd name="connsiteX4" fmla="*/ 415097 w 1515434"/>
                <a:gd name="connsiteY4" fmla="*/ 0 h 115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434" h="1155457">
                  <a:moveTo>
                    <a:pt x="415097" y="0"/>
                  </a:moveTo>
                  <a:lnTo>
                    <a:pt x="1515434" y="205198"/>
                  </a:lnTo>
                  <a:lnTo>
                    <a:pt x="1180752" y="1155457"/>
                  </a:lnTo>
                  <a:lnTo>
                    <a:pt x="0" y="902013"/>
                  </a:lnTo>
                  <a:lnTo>
                    <a:pt x="415097" y="0"/>
                  </a:lnTo>
                  <a:close/>
                </a:path>
              </a:pathLst>
            </a:custGeom>
            <a:solidFill>
              <a:srgbClr val="888888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3E9D5A5B-BC66-6240-A104-A1B945D71221}"/>
                </a:ext>
              </a:extLst>
            </p:cNvPr>
            <p:cNvSpPr/>
            <p:nvPr/>
          </p:nvSpPr>
          <p:spPr>
            <a:xfrm rot="1482684">
              <a:off x="2305328" y="3009260"/>
              <a:ext cx="894604" cy="753999"/>
            </a:xfrm>
            <a:custGeom>
              <a:avLst/>
              <a:gdLst>
                <a:gd name="connsiteX0" fmla="*/ 0 w 1022729"/>
                <a:gd name="connsiteY0" fmla="*/ 63816 h 861986"/>
                <a:gd name="connsiteX1" fmla="*/ 106643 w 1022729"/>
                <a:gd name="connsiteY1" fmla="*/ 39828 h 861986"/>
                <a:gd name="connsiteX2" fmla="*/ 1017799 w 1022729"/>
                <a:gd name="connsiteY2" fmla="*/ 193728 h 861986"/>
                <a:gd name="connsiteX3" fmla="*/ 98477 w 1022729"/>
                <a:gd name="connsiteY3" fmla="*/ 839835 h 861986"/>
                <a:gd name="connsiteX4" fmla="*/ 0 w 1022729"/>
                <a:gd name="connsiteY4" fmla="*/ 861986 h 861986"/>
                <a:gd name="connsiteX5" fmla="*/ 0 w 1022729"/>
                <a:gd name="connsiteY5" fmla="*/ 63816 h 861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729" h="861986">
                  <a:moveTo>
                    <a:pt x="0" y="63816"/>
                  </a:moveTo>
                  <a:lnTo>
                    <a:pt x="106643" y="39828"/>
                  </a:lnTo>
                  <a:cubicBezTo>
                    <a:pt x="580238" y="-47821"/>
                    <a:pt x="969666" y="11697"/>
                    <a:pt x="1017799" y="193728"/>
                  </a:cubicBezTo>
                  <a:cubicBezTo>
                    <a:pt x="1072808" y="401763"/>
                    <a:pt x="661214" y="691035"/>
                    <a:pt x="98477" y="839835"/>
                  </a:cubicBezTo>
                  <a:lnTo>
                    <a:pt x="0" y="861986"/>
                  </a:lnTo>
                  <a:lnTo>
                    <a:pt x="0" y="63816"/>
                  </a:lnTo>
                  <a:close/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11" name="Picture 2" descr="Sol Png - Baixar Imagens em PNG">
              <a:extLst>
                <a:ext uri="{FF2B5EF4-FFF2-40B4-BE49-F238E27FC236}">
                  <a16:creationId xmlns:a16="http://schemas.microsoft.com/office/drawing/2014/main" id="{9AE74810-DDE0-104F-B1DA-2FE2B1582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2628" y="3336071"/>
              <a:ext cx="828006" cy="41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D60800-7D95-B64E-B16A-B80B931D0B12}"/>
                </a:ext>
              </a:extLst>
            </p:cNvPr>
            <p:cNvSpPr/>
            <p:nvPr/>
          </p:nvSpPr>
          <p:spPr>
            <a:xfrm rot="16200000">
              <a:off x="3152325" y="3313032"/>
              <a:ext cx="128181" cy="12818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riângulo 26">
              <a:extLst>
                <a:ext uri="{FF2B5EF4-FFF2-40B4-BE49-F238E27FC236}">
                  <a16:creationId xmlns:a16="http://schemas.microsoft.com/office/drawing/2014/main" id="{E38999DF-DD78-7F4E-9D78-13500F5B4EEA}"/>
                </a:ext>
              </a:extLst>
            </p:cNvPr>
            <p:cNvSpPr/>
            <p:nvPr/>
          </p:nvSpPr>
          <p:spPr>
            <a:xfrm rot="16200000">
              <a:off x="3022492" y="3247676"/>
              <a:ext cx="128167" cy="256277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277"/>
                <a:gd name="connsiteY0" fmla="*/ 1038511 h 1038523"/>
                <a:gd name="connsiteX1" fmla="*/ 230345 w 454277"/>
                <a:gd name="connsiteY1" fmla="*/ 0 h 1038523"/>
                <a:gd name="connsiteX2" fmla="*/ 454160 w 454277"/>
                <a:gd name="connsiteY2" fmla="*/ 1038511 h 1038523"/>
                <a:gd name="connsiteX3" fmla="*/ 197806 w 454277"/>
                <a:gd name="connsiteY3" fmla="*/ 945476 h 1038523"/>
                <a:gd name="connsiteX4" fmla="*/ 0 w 454277"/>
                <a:gd name="connsiteY4" fmla="*/ 1038511 h 103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277" h="1038523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38534" y="940451"/>
                    <a:pt x="197806" y="945476"/>
                  </a:cubicBezTo>
                  <a:cubicBezTo>
                    <a:pt x="57078" y="950501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Retângulo 1">
              <a:extLst>
                <a:ext uri="{FF2B5EF4-FFF2-40B4-BE49-F238E27FC236}">
                  <a16:creationId xmlns:a16="http://schemas.microsoft.com/office/drawing/2014/main" id="{074DE9B3-31F4-E64F-B5E6-2D2990949B5F}"/>
                </a:ext>
              </a:extLst>
            </p:cNvPr>
            <p:cNvSpPr/>
            <p:nvPr/>
          </p:nvSpPr>
          <p:spPr>
            <a:xfrm>
              <a:off x="23806" y="1304534"/>
              <a:ext cx="12168193" cy="4443534"/>
            </a:xfrm>
            <a:custGeom>
              <a:avLst/>
              <a:gdLst>
                <a:gd name="connsiteX0" fmla="*/ 0 w 7237709"/>
                <a:gd name="connsiteY0" fmla="*/ 0 h 3394129"/>
                <a:gd name="connsiteX1" fmla="*/ 7237709 w 7237709"/>
                <a:gd name="connsiteY1" fmla="*/ 0 h 3394129"/>
                <a:gd name="connsiteX2" fmla="*/ 7237709 w 7237709"/>
                <a:gd name="connsiteY2" fmla="*/ 3394129 h 3394129"/>
                <a:gd name="connsiteX3" fmla="*/ 0 w 7237709"/>
                <a:gd name="connsiteY3" fmla="*/ 3394129 h 3394129"/>
                <a:gd name="connsiteX4" fmla="*/ 0 w 7237709"/>
                <a:gd name="connsiteY4" fmla="*/ 0 h 3394129"/>
                <a:gd name="connsiteX0" fmla="*/ 1487837 w 8725546"/>
                <a:gd name="connsiteY0" fmla="*/ 0 h 3394129"/>
                <a:gd name="connsiteX1" fmla="*/ 8725546 w 8725546"/>
                <a:gd name="connsiteY1" fmla="*/ 0 h 3394129"/>
                <a:gd name="connsiteX2" fmla="*/ 8725546 w 8725546"/>
                <a:gd name="connsiteY2" fmla="*/ 3394129 h 3394129"/>
                <a:gd name="connsiteX3" fmla="*/ 0 w 8725546"/>
                <a:gd name="connsiteY3" fmla="*/ 3378631 h 3394129"/>
                <a:gd name="connsiteX4" fmla="*/ 1487837 w 8725546"/>
                <a:gd name="connsiteY4" fmla="*/ 0 h 3394129"/>
                <a:gd name="connsiteX0" fmla="*/ 1532660 w 8770369"/>
                <a:gd name="connsiteY0" fmla="*/ 0 h 3394129"/>
                <a:gd name="connsiteX1" fmla="*/ 8770369 w 8770369"/>
                <a:gd name="connsiteY1" fmla="*/ 0 h 3394129"/>
                <a:gd name="connsiteX2" fmla="*/ 8770369 w 8770369"/>
                <a:gd name="connsiteY2" fmla="*/ 3394129 h 3394129"/>
                <a:gd name="connsiteX3" fmla="*/ 0 w 8770369"/>
                <a:gd name="connsiteY3" fmla="*/ 3387595 h 3394129"/>
                <a:gd name="connsiteX4" fmla="*/ 1532660 w 8770369"/>
                <a:gd name="connsiteY4" fmla="*/ 0 h 3394129"/>
                <a:gd name="connsiteX0" fmla="*/ 1532660 w 10348157"/>
                <a:gd name="connsiteY0" fmla="*/ 0 h 3387595"/>
                <a:gd name="connsiteX1" fmla="*/ 8770369 w 10348157"/>
                <a:gd name="connsiteY1" fmla="*/ 0 h 3387595"/>
                <a:gd name="connsiteX2" fmla="*/ 10348157 w 10348157"/>
                <a:gd name="connsiteY2" fmla="*/ 3385164 h 3387595"/>
                <a:gd name="connsiteX3" fmla="*/ 0 w 10348157"/>
                <a:gd name="connsiteY3" fmla="*/ 3387595 h 3387595"/>
                <a:gd name="connsiteX4" fmla="*/ 1532660 w 10348157"/>
                <a:gd name="connsiteY4" fmla="*/ 0 h 3387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8157" h="3387595">
                  <a:moveTo>
                    <a:pt x="1532660" y="0"/>
                  </a:moveTo>
                  <a:lnTo>
                    <a:pt x="8770369" y="0"/>
                  </a:lnTo>
                  <a:lnTo>
                    <a:pt x="10348157" y="3385164"/>
                  </a:lnTo>
                  <a:lnTo>
                    <a:pt x="0" y="3387595"/>
                  </a:lnTo>
                  <a:lnTo>
                    <a:pt x="1532660" y="0"/>
                  </a:lnTo>
                  <a:close/>
                </a:path>
              </a:pathLst>
            </a:custGeom>
            <a:solidFill>
              <a:srgbClr val="595959">
                <a:alpha val="6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2700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854C43-DBB2-194C-AC9C-9A618F32B4E5}"/>
                </a:ext>
              </a:extLst>
            </p:cNvPr>
            <p:cNvSpPr/>
            <p:nvPr/>
          </p:nvSpPr>
          <p:spPr>
            <a:xfrm>
              <a:off x="2336824" y="1870004"/>
              <a:ext cx="7559615" cy="2944750"/>
            </a:xfrm>
            <a:prstGeom prst="ellips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Picture 2" descr="Sol Png - Baixar Imagens em PNG">
              <a:extLst>
                <a:ext uri="{FF2B5EF4-FFF2-40B4-BE49-F238E27FC236}">
                  <a16:creationId xmlns:a16="http://schemas.microsoft.com/office/drawing/2014/main" id="{D18773B7-B264-6948-B325-802915355F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2628" y="2922808"/>
              <a:ext cx="828006" cy="41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Forma Livre 43">
              <a:extLst>
                <a:ext uri="{FF2B5EF4-FFF2-40B4-BE49-F238E27FC236}">
                  <a16:creationId xmlns:a16="http://schemas.microsoft.com/office/drawing/2014/main" id="{9EC039FF-CCF4-D040-8A61-AAD86B9466E4}"/>
                </a:ext>
              </a:extLst>
            </p:cNvPr>
            <p:cNvSpPr/>
            <p:nvPr/>
          </p:nvSpPr>
          <p:spPr>
            <a:xfrm>
              <a:off x="1096692" y="2673160"/>
              <a:ext cx="1400456" cy="970235"/>
            </a:xfrm>
            <a:custGeom>
              <a:avLst/>
              <a:gdLst>
                <a:gd name="connsiteX0" fmla="*/ 490071 w 1601028"/>
                <a:gd name="connsiteY0" fmla="*/ 0 h 1109191"/>
                <a:gd name="connsiteX1" fmla="*/ 1601028 w 1601028"/>
                <a:gd name="connsiteY1" fmla="*/ 207178 h 1109191"/>
                <a:gd name="connsiteX2" fmla="*/ 1185931 w 1601028"/>
                <a:gd name="connsiteY2" fmla="*/ 1109191 h 1109191"/>
                <a:gd name="connsiteX3" fmla="*/ 0 w 1601028"/>
                <a:gd name="connsiteY3" fmla="*/ 854635 h 1109191"/>
                <a:gd name="connsiteX4" fmla="*/ 490071 w 1601028"/>
                <a:gd name="connsiteY4" fmla="*/ 0 h 110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028" h="1109191">
                  <a:moveTo>
                    <a:pt x="490071" y="0"/>
                  </a:moveTo>
                  <a:lnTo>
                    <a:pt x="1601028" y="207178"/>
                  </a:lnTo>
                  <a:lnTo>
                    <a:pt x="1185931" y="1109191"/>
                  </a:lnTo>
                  <a:lnTo>
                    <a:pt x="0" y="854635"/>
                  </a:lnTo>
                  <a:lnTo>
                    <a:pt x="490071" y="0"/>
                  </a:lnTo>
                  <a:close/>
                </a:path>
              </a:pathLst>
            </a:custGeom>
            <a:solidFill>
              <a:srgbClr val="AAAAAA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49" name="Picture 4" descr="Planeta Terra, terra, globo, fotografia, mundo png | PNGWing">
              <a:extLst>
                <a:ext uri="{FF2B5EF4-FFF2-40B4-BE49-F238E27FC236}">
                  <a16:creationId xmlns:a16="http://schemas.microsoft.com/office/drawing/2014/main" id="{C05BA4D2-46E2-DC40-A7A6-48F28A783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2" t="13549" r="15269" b="13271"/>
            <a:stretch/>
          </p:blipFill>
          <p:spPr bwMode="auto">
            <a:xfrm>
              <a:off x="2116205" y="2997654"/>
              <a:ext cx="398059" cy="398059"/>
            </a:xfrm>
            <a:prstGeom prst="ellipse">
              <a:avLst/>
            </a:prstGeom>
            <a:noFill/>
            <a:effectLst>
              <a:innerShdw blurRad="102294" dist="103385" dir="9840000">
                <a:prstClr val="black">
                  <a:alpha val="83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riângulo 26">
              <a:extLst>
                <a:ext uri="{FF2B5EF4-FFF2-40B4-BE49-F238E27FC236}">
                  <a16:creationId xmlns:a16="http://schemas.microsoft.com/office/drawing/2014/main" id="{52014A18-57DB-5A46-9BF3-117587F7C4FA}"/>
                </a:ext>
              </a:extLst>
            </p:cNvPr>
            <p:cNvSpPr/>
            <p:nvPr/>
          </p:nvSpPr>
          <p:spPr>
            <a:xfrm rot="16200000">
              <a:off x="1631407" y="2719832"/>
              <a:ext cx="398059" cy="953702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306"/>
                <a:gd name="connsiteY0" fmla="*/ 1038511 h 1038526"/>
                <a:gd name="connsiteX1" fmla="*/ 230345 w 454306"/>
                <a:gd name="connsiteY1" fmla="*/ 0 h 1038526"/>
                <a:gd name="connsiteX2" fmla="*/ 454160 w 454306"/>
                <a:gd name="connsiteY2" fmla="*/ 1038511 h 1038526"/>
                <a:gd name="connsiteX3" fmla="*/ 223045 w 454306"/>
                <a:gd name="connsiteY3" fmla="*/ 959792 h 1038526"/>
                <a:gd name="connsiteX4" fmla="*/ 0 w 454306"/>
                <a:gd name="connsiteY4" fmla="*/ 1038511 h 103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06" h="1038526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63773" y="954767"/>
                    <a:pt x="223045" y="959792"/>
                  </a:cubicBezTo>
                  <a:cubicBezTo>
                    <a:pt x="82317" y="964817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Forma Livre 44">
              <a:extLst>
                <a:ext uri="{FF2B5EF4-FFF2-40B4-BE49-F238E27FC236}">
                  <a16:creationId xmlns:a16="http://schemas.microsoft.com/office/drawing/2014/main" id="{3F112D3E-1B1F-CB44-B48E-900A0CC7517D}"/>
                </a:ext>
              </a:extLst>
            </p:cNvPr>
            <p:cNvSpPr/>
            <p:nvPr/>
          </p:nvSpPr>
          <p:spPr>
            <a:xfrm rot="1482684">
              <a:off x="1467340" y="2685549"/>
              <a:ext cx="896574" cy="754441"/>
            </a:xfrm>
            <a:custGeom>
              <a:avLst/>
              <a:gdLst>
                <a:gd name="connsiteX0" fmla="*/ 535467 w 1024980"/>
                <a:gd name="connsiteY0" fmla="*/ 157132 h 862492"/>
                <a:gd name="connsiteX1" fmla="*/ 924251 w 1024980"/>
                <a:gd name="connsiteY1" fmla="*/ 22657 h 862492"/>
                <a:gd name="connsiteX2" fmla="*/ 1024980 w 1024980"/>
                <a:gd name="connsiteY2" fmla="*/ 0 h 862492"/>
                <a:gd name="connsiteX3" fmla="*/ 1024980 w 1024980"/>
                <a:gd name="connsiteY3" fmla="*/ 798170 h 862492"/>
                <a:gd name="connsiteX4" fmla="*/ 916085 w 1024980"/>
                <a:gd name="connsiteY4" fmla="*/ 822665 h 862492"/>
                <a:gd name="connsiteX5" fmla="*/ 4930 w 1024980"/>
                <a:gd name="connsiteY5" fmla="*/ 668765 h 862492"/>
                <a:gd name="connsiteX6" fmla="*/ 535467 w 1024980"/>
                <a:gd name="connsiteY6" fmla="*/ 157132 h 86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4980" h="862492">
                  <a:moveTo>
                    <a:pt x="535467" y="157132"/>
                  </a:moveTo>
                  <a:cubicBezTo>
                    <a:pt x="652330" y="105837"/>
                    <a:pt x="783567" y="59857"/>
                    <a:pt x="924251" y="22657"/>
                  </a:cubicBezTo>
                  <a:lnTo>
                    <a:pt x="1024980" y="0"/>
                  </a:lnTo>
                  <a:lnTo>
                    <a:pt x="1024980" y="798170"/>
                  </a:lnTo>
                  <a:lnTo>
                    <a:pt x="916085" y="822665"/>
                  </a:lnTo>
                  <a:cubicBezTo>
                    <a:pt x="442490" y="910314"/>
                    <a:pt x="53062" y="850795"/>
                    <a:pt x="4930" y="668765"/>
                  </a:cubicBezTo>
                  <a:cubicBezTo>
                    <a:pt x="-36327" y="512739"/>
                    <a:pt x="184881" y="311016"/>
                    <a:pt x="535467" y="157132"/>
                  </a:cubicBezTo>
                  <a:close/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9BFE034-F809-764C-8E07-6DCDCE9B9CC8}"/>
                </a:ext>
              </a:extLst>
            </p:cNvPr>
            <p:cNvSpPr/>
            <p:nvPr/>
          </p:nvSpPr>
          <p:spPr>
            <a:xfrm rot="16200000">
              <a:off x="1378978" y="2934589"/>
              <a:ext cx="128181" cy="12818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Triângulo 26">
              <a:extLst>
                <a:ext uri="{FF2B5EF4-FFF2-40B4-BE49-F238E27FC236}">
                  <a16:creationId xmlns:a16="http://schemas.microsoft.com/office/drawing/2014/main" id="{F246B431-C9B7-F44F-A558-611D329F1D7C}"/>
                </a:ext>
              </a:extLst>
            </p:cNvPr>
            <p:cNvSpPr/>
            <p:nvPr/>
          </p:nvSpPr>
          <p:spPr>
            <a:xfrm rot="16200000">
              <a:off x="1248368" y="2870021"/>
              <a:ext cx="128167" cy="256277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277"/>
                <a:gd name="connsiteY0" fmla="*/ 1038511 h 1038523"/>
                <a:gd name="connsiteX1" fmla="*/ 230345 w 454277"/>
                <a:gd name="connsiteY1" fmla="*/ 0 h 1038523"/>
                <a:gd name="connsiteX2" fmla="*/ 454160 w 454277"/>
                <a:gd name="connsiteY2" fmla="*/ 1038511 h 1038523"/>
                <a:gd name="connsiteX3" fmla="*/ 197806 w 454277"/>
                <a:gd name="connsiteY3" fmla="*/ 945476 h 1038523"/>
                <a:gd name="connsiteX4" fmla="*/ 0 w 454277"/>
                <a:gd name="connsiteY4" fmla="*/ 1038511 h 103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277" h="1038523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38534" y="940451"/>
                    <a:pt x="197806" y="945476"/>
                  </a:cubicBezTo>
                  <a:cubicBezTo>
                    <a:pt x="57078" y="950501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Forma Livre 25">
              <a:extLst>
                <a:ext uri="{FF2B5EF4-FFF2-40B4-BE49-F238E27FC236}">
                  <a16:creationId xmlns:a16="http://schemas.microsoft.com/office/drawing/2014/main" id="{5DB0FE2E-7176-7B4D-8093-A693EC873B66}"/>
                </a:ext>
              </a:extLst>
            </p:cNvPr>
            <p:cNvSpPr/>
            <p:nvPr/>
          </p:nvSpPr>
          <p:spPr>
            <a:xfrm>
              <a:off x="8875427" y="2635699"/>
              <a:ext cx="1211274" cy="949596"/>
            </a:xfrm>
            <a:custGeom>
              <a:avLst/>
              <a:gdLst>
                <a:gd name="connsiteX0" fmla="*/ 0 w 1427653"/>
                <a:gd name="connsiteY0" fmla="*/ 0 h 1119229"/>
                <a:gd name="connsiteX1" fmla="*/ 1008511 w 1427653"/>
                <a:gd name="connsiteY1" fmla="*/ 247248 h 1119229"/>
                <a:gd name="connsiteX2" fmla="*/ 1427653 w 1427653"/>
                <a:gd name="connsiteY2" fmla="*/ 1119229 h 1119229"/>
                <a:gd name="connsiteX3" fmla="*/ 236823 w 1427653"/>
                <a:gd name="connsiteY3" fmla="*/ 868352 h 1119229"/>
                <a:gd name="connsiteX4" fmla="*/ 0 w 1427653"/>
                <a:gd name="connsiteY4" fmla="*/ 0 h 111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7653" h="1119229">
                  <a:moveTo>
                    <a:pt x="0" y="0"/>
                  </a:moveTo>
                  <a:lnTo>
                    <a:pt x="1008511" y="247248"/>
                  </a:lnTo>
                  <a:lnTo>
                    <a:pt x="1427653" y="1119229"/>
                  </a:lnTo>
                  <a:lnTo>
                    <a:pt x="236823" y="868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ACAC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27" name="Forma Livre 26">
              <a:extLst>
                <a:ext uri="{FF2B5EF4-FFF2-40B4-BE49-F238E27FC236}">
                  <a16:creationId xmlns:a16="http://schemas.microsoft.com/office/drawing/2014/main" id="{A26C4101-6FC0-3140-A79C-663BE2E6A3B6}"/>
                </a:ext>
              </a:extLst>
            </p:cNvPr>
            <p:cNvSpPr/>
            <p:nvPr/>
          </p:nvSpPr>
          <p:spPr>
            <a:xfrm rot="838050">
              <a:off x="9084168" y="2887269"/>
              <a:ext cx="1031692" cy="505644"/>
            </a:xfrm>
            <a:custGeom>
              <a:avLst/>
              <a:gdLst>
                <a:gd name="connsiteX0" fmla="*/ 422003 w 1215991"/>
                <a:gd name="connsiteY0" fmla="*/ 42437 h 595971"/>
                <a:gd name="connsiteX1" fmla="*/ 584590 w 1215991"/>
                <a:gd name="connsiteY1" fmla="*/ 14537 h 595971"/>
                <a:gd name="connsiteX2" fmla="*/ 732712 w 1215991"/>
                <a:gd name="connsiteY2" fmla="*/ 0 h 595971"/>
                <a:gd name="connsiteX3" fmla="*/ 1215991 w 1215991"/>
                <a:gd name="connsiteY3" fmla="*/ 583353 h 595971"/>
                <a:gd name="connsiteX4" fmla="*/ 1150061 w 1215991"/>
                <a:gd name="connsiteY4" fmla="*/ 589823 h 595971"/>
                <a:gd name="connsiteX5" fmla="*/ 957160 w 1215991"/>
                <a:gd name="connsiteY5" fmla="*/ 595971 h 595971"/>
                <a:gd name="connsiteX6" fmla="*/ 0 w 1215991"/>
                <a:gd name="connsiteY6" fmla="*/ 293364 h 595971"/>
                <a:gd name="connsiteX7" fmla="*/ 422003 w 1215991"/>
                <a:gd name="connsiteY7" fmla="*/ 42437 h 59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5991" h="595971">
                  <a:moveTo>
                    <a:pt x="422003" y="42437"/>
                  </a:moveTo>
                  <a:cubicBezTo>
                    <a:pt x="472924" y="31561"/>
                    <a:pt x="527333" y="22194"/>
                    <a:pt x="584590" y="14537"/>
                  </a:cubicBezTo>
                  <a:lnTo>
                    <a:pt x="732712" y="0"/>
                  </a:lnTo>
                  <a:lnTo>
                    <a:pt x="1215991" y="583353"/>
                  </a:lnTo>
                  <a:lnTo>
                    <a:pt x="1150061" y="589823"/>
                  </a:lnTo>
                  <a:cubicBezTo>
                    <a:pt x="1087752" y="593854"/>
                    <a:pt x="1023238" y="595971"/>
                    <a:pt x="957160" y="595971"/>
                  </a:cubicBezTo>
                  <a:cubicBezTo>
                    <a:pt x="428535" y="595971"/>
                    <a:pt x="0" y="460489"/>
                    <a:pt x="0" y="293364"/>
                  </a:cubicBezTo>
                  <a:cubicBezTo>
                    <a:pt x="1" y="188911"/>
                    <a:pt x="167396" y="96818"/>
                    <a:pt x="422003" y="42437"/>
                  </a:cubicBezTo>
                  <a:close/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pic>
          <p:nvPicPr>
            <p:cNvPr id="28" name="Picture 4" descr="Planeta Terra, terra, globo, fotografia, mundo png | PNGWing">
              <a:extLst>
                <a:ext uri="{FF2B5EF4-FFF2-40B4-BE49-F238E27FC236}">
                  <a16:creationId xmlns:a16="http://schemas.microsoft.com/office/drawing/2014/main" id="{D5F8533F-0C80-AD4D-94B4-A283AB00FA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2" t="13549" r="15269" b="13271"/>
            <a:stretch/>
          </p:blipFill>
          <p:spPr bwMode="auto">
            <a:xfrm>
              <a:off x="9700605" y="2996416"/>
              <a:ext cx="386097" cy="386097"/>
            </a:xfrm>
            <a:prstGeom prst="ellipse">
              <a:avLst/>
            </a:prstGeom>
            <a:noFill/>
            <a:effectLst>
              <a:innerShdw blurRad="102294" dist="103385" dir="180000">
                <a:prstClr val="black">
                  <a:alpha val="83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EFE98B-7E9F-7942-A735-85D8FA7B4DFE}"/>
                </a:ext>
              </a:extLst>
            </p:cNvPr>
            <p:cNvSpPr/>
            <p:nvPr/>
          </p:nvSpPr>
          <p:spPr>
            <a:xfrm rot="5400000">
              <a:off x="9061818" y="2912673"/>
              <a:ext cx="124329" cy="1243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Triângulo 26">
              <a:extLst>
                <a:ext uri="{FF2B5EF4-FFF2-40B4-BE49-F238E27FC236}">
                  <a16:creationId xmlns:a16="http://schemas.microsoft.com/office/drawing/2014/main" id="{EB2A3C60-4AA4-B542-8209-0CB7ACAE4DD5}"/>
                </a:ext>
              </a:extLst>
            </p:cNvPr>
            <p:cNvSpPr/>
            <p:nvPr/>
          </p:nvSpPr>
          <p:spPr>
            <a:xfrm rot="5400000">
              <a:off x="9237283" y="2816269"/>
              <a:ext cx="124182" cy="316989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308"/>
                <a:gd name="connsiteY0" fmla="*/ 1038511 h 1038525"/>
                <a:gd name="connsiteX1" fmla="*/ 230345 w 454308"/>
                <a:gd name="connsiteY1" fmla="*/ 0 h 1038525"/>
                <a:gd name="connsiteX2" fmla="*/ 454160 w 454308"/>
                <a:gd name="connsiteY2" fmla="*/ 1038511 h 1038525"/>
                <a:gd name="connsiteX3" fmla="*/ 222654 w 454308"/>
                <a:gd name="connsiteY3" fmla="*/ 956099 h 1038525"/>
                <a:gd name="connsiteX4" fmla="*/ 0 w 454308"/>
                <a:gd name="connsiteY4" fmla="*/ 1038511 h 103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08" h="1038525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63382" y="951074"/>
                    <a:pt x="222654" y="956099"/>
                  </a:cubicBezTo>
                  <a:cubicBezTo>
                    <a:pt x="81926" y="961124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2" name="Triângulo 26">
              <a:extLst>
                <a:ext uri="{FF2B5EF4-FFF2-40B4-BE49-F238E27FC236}">
                  <a16:creationId xmlns:a16="http://schemas.microsoft.com/office/drawing/2014/main" id="{886498D8-AE93-A64C-8444-1009AE1220F3}"/>
                </a:ext>
              </a:extLst>
            </p:cNvPr>
            <p:cNvSpPr/>
            <p:nvPr/>
          </p:nvSpPr>
          <p:spPr>
            <a:xfrm rot="5400000">
              <a:off x="10159819" y="2738249"/>
              <a:ext cx="372394" cy="881124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  <a:gd name="connsiteX0" fmla="*/ 0 w 454306"/>
                <a:gd name="connsiteY0" fmla="*/ 1038511 h 1038526"/>
                <a:gd name="connsiteX1" fmla="*/ 230345 w 454306"/>
                <a:gd name="connsiteY1" fmla="*/ 0 h 1038526"/>
                <a:gd name="connsiteX2" fmla="*/ 454160 w 454306"/>
                <a:gd name="connsiteY2" fmla="*/ 1038511 h 1038526"/>
                <a:gd name="connsiteX3" fmla="*/ 223045 w 454306"/>
                <a:gd name="connsiteY3" fmla="*/ 959792 h 1038526"/>
                <a:gd name="connsiteX4" fmla="*/ 0 w 454306"/>
                <a:gd name="connsiteY4" fmla="*/ 1038511 h 103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06" h="1038526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63773" y="954767"/>
                    <a:pt x="223045" y="959792"/>
                  </a:cubicBezTo>
                  <a:cubicBezTo>
                    <a:pt x="82317" y="964817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96E8D848-EC5B-334B-8037-A415A2C3D8C5}"/>
                </a:ext>
              </a:extLst>
            </p:cNvPr>
            <p:cNvCxnSpPr>
              <a:cxnSpLocks/>
              <a:stCxn id="36" idx="1"/>
              <a:endCxn id="36" idx="2"/>
            </p:cNvCxnSpPr>
            <p:nvPr/>
          </p:nvCxnSpPr>
          <p:spPr>
            <a:xfrm>
              <a:off x="6152485" y="1493395"/>
              <a:ext cx="0" cy="75919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a Livre 35">
              <a:extLst>
                <a:ext uri="{FF2B5EF4-FFF2-40B4-BE49-F238E27FC236}">
                  <a16:creationId xmlns:a16="http://schemas.microsoft.com/office/drawing/2014/main" id="{92E704CF-8284-F247-9FEF-2967DE057436}"/>
                </a:ext>
              </a:extLst>
            </p:cNvPr>
            <p:cNvSpPr/>
            <p:nvPr/>
          </p:nvSpPr>
          <p:spPr>
            <a:xfrm>
              <a:off x="5283237" y="1356644"/>
              <a:ext cx="869248" cy="895946"/>
            </a:xfrm>
            <a:custGeom>
              <a:avLst/>
              <a:gdLst>
                <a:gd name="connsiteX0" fmla="*/ 106791 w 1024528"/>
                <a:gd name="connsiteY0" fmla="*/ 0 h 1055995"/>
                <a:gd name="connsiteX1" fmla="*/ 1024528 w 1024528"/>
                <a:gd name="connsiteY1" fmla="*/ 161180 h 1055995"/>
                <a:gd name="connsiteX2" fmla="*/ 1024528 w 1024528"/>
                <a:gd name="connsiteY2" fmla="*/ 1055995 h 1055995"/>
                <a:gd name="connsiteX3" fmla="*/ 0 w 1024528"/>
                <a:gd name="connsiteY3" fmla="*/ 861004 h 1055995"/>
                <a:gd name="connsiteX4" fmla="*/ 106791 w 1024528"/>
                <a:gd name="connsiteY4" fmla="*/ 0 h 105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4528" h="1055995">
                  <a:moveTo>
                    <a:pt x="106791" y="0"/>
                  </a:moveTo>
                  <a:lnTo>
                    <a:pt x="1024528" y="161180"/>
                  </a:lnTo>
                  <a:lnTo>
                    <a:pt x="1024528" y="1055995"/>
                  </a:lnTo>
                  <a:lnTo>
                    <a:pt x="0" y="861004"/>
                  </a:lnTo>
                  <a:lnTo>
                    <a:pt x="106791" y="0"/>
                  </a:lnTo>
                  <a:close/>
                </a:path>
              </a:pathLst>
            </a:custGeom>
            <a:solidFill>
              <a:srgbClr val="ACACAC">
                <a:alpha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sp>
          <p:nvSpPr>
            <p:cNvPr id="37" name="Forma Livre 36">
              <a:extLst>
                <a:ext uri="{FF2B5EF4-FFF2-40B4-BE49-F238E27FC236}">
                  <a16:creationId xmlns:a16="http://schemas.microsoft.com/office/drawing/2014/main" id="{D7BD2905-8004-044A-A07F-ABE3B33F38AE}"/>
                </a:ext>
              </a:extLst>
            </p:cNvPr>
            <p:cNvSpPr/>
            <p:nvPr/>
          </p:nvSpPr>
          <p:spPr>
            <a:xfrm rot="779404">
              <a:off x="5423832" y="1501203"/>
              <a:ext cx="806909" cy="609628"/>
            </a:xfrm>
            <a:custGeom>
              <a:avLst/>
              <a:gdLst>
                <a:gd name="connsiteX0" fmla="*/ 386696 w 951053"/>
                <a:gd name="connsiteY0" fmla="*/ 57899 h 718530"/>
                <a:gd name="connsiteX1" fmla="*/ 700317 w 951053"/>
                <a:gd name="connsiteY1" fmla="*/ 3557 h 718530"/>
                <a:gd name="connsiteX2" fmla="*/ 786007 w 951053"/>
                <a:gd name="connsiteY2" fmla="*/ 0 h 718530"/>
                <a:gd name="connsiteX3" fmla="*/ 951053 w 951053"/>
                <a:gd name="connsiteY3" fmla="*/ 715459 h 718530"/>
                <a:gd name="connsiteX4" fmla="*/ 877078 w 951053"/>
                <a:gd name="connsiteY4" fmla="*/ 718530 h 718530"/>
                <a:gd name="connsiteX5" fmla="*/ 0 w 951053"/>
                <a:gd name="connsiteY5" fmla="*/ 357375 h 718530"/>
                <a:gd name="connsiteX6" fmla="*/ 386696 w 951053"/>
                <a:gd name="connsiteY6" fmla="*/ 57899 h 71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053" h="718530">
                  <a:moveTo>
                    <a:pt x="386696" y="57899"/>
                  </a:moveTo>
                  <a:cubicBezTo>
                    <a:pt x="480017" y="31939"/>
                    <a:pt x="586125" y="13179"/>
                    <a:pt x="700317" y="3557"/>
                  </a:cubicBezTo>
                  <a:lnTo>
                    <a:pt x="786007" y="0"/>
                  </a:lnTo>
                  <a:lnTo>
                    <a:pt x="951053" y="715459"/>
                  </a:lnTo>
                  <a:lnTo>
                    <a:pt x="877078" y="718530"/>
                  </a:lnTo>
                  <a:cubicBezTo>
                    <a:pt x="392681" y="718530"/>
                    <a:pt x="0" y="556835"/>
                    <a:pt x="0" y="357375"/>
                  </a:cubicBezTo>
                  <a:cubicBezTo>
                    <a:pt x="0" y="232713"/>
                    <a:pt x="153391" y="122802"/>
                    <a:pt x="386696" y="57899"/>
                  </a:cubicBezTo>
                  <a:close/>
                </a:path>
              </a:pathLst>
            </a:cu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3142A9AE-9B28-9441-96EB-8B2E85EE3ECC}"/>
                </a:ext>
              </a:extLst>
            </p:cNvPr>
            <p:cNvCxnSpPr/>
            <p:nvPr/>
          </p:nvCxnSpPr>
          <p:spPr>
            <a:xfrm>
              <a:off x="6122364" y="1322059"/>
              <a:ext cx="0" cy="106891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riângulo 26">
              <a:extLst>
                <a:ext uri="{FF2B5EF4-FFF2-40B4-BE49-F238E27FC236}">
                  <a16:creationId xmlns:a16="http://schemas.microsoft.com/office/drawing/2014/main" id="{5FC1DD8A-B0A3-B24A-B3BA-0CE4F9BEB9BF}"/>
                </a:ext>
              </a:extLst>
            </p:cNvPr>
            <p:cNvSpPr/>
            <p:nvPr/>
          </p:nvSpPr>
          <p:spPr>
            <a:xfrm>
              <a:off x="5944065" y="1001482"/>
              <a:ext cx="372411" cy="960861"/>
            </a:xfrm>
            <a:custGeom>
              <a:avLst/>
              <a:gdLst>
                <a:gd name="connsiteX0" fmla="*/ 0 w 454160"/>
                <a:gd name="connsiteY0" fmla="*/ 1038511 h 1038511"/>
                <a:gd name="connsiteX1" fmla="*/ 230345 w 454160"/>
                <a:gd name="connsiteY1" fmla="*/ 0 h 1038511"/>
                <a:gd name="connsiteX2" fmla="*/ 454160 w 454160"/>
                <a:gd name="connsiteY2" fmla="*/ 1038511 h 1038511"/>
                <a:gd name="connsiteX3" fmla="*/ 0 w 454160"/>
                <a:gd name="connsiteY3" fmla="*/ 1038511 h 1038511"/>
                <a:gd name="connsiteX0" fmla="*/ 0 w 454160"/>
                <a:gd name="connsiteY0" fmla="*/ 1038511 h 1082798"/>
                <a:gd name="connsiteX1" fmla="*/ 230345 w 454160"/>
                <a:gd name="connsiteY1" fmla="*/ 0 h 1082798"/>
                <a:gd name="connsiteX2" fmla="*/ 454160 w 454160"/>
                <a:gd name="connsiteY2" fmla="*/ 1038511 h 1082798"/>
                <a:gd name="connsiteX3" fmla="*/ 0 w 454160"/>
                <a:gd name="connsiteY3" fmla="*/ 1038511 h 1082798"/>
                <a:gd name="connsiteX0" fmla="*/ 0 w 454160"/>
                <a:gd name="connsiteY0" fmla="*/ 1038511 h 1124585"/>
                <a:gd name="connsiteX1" fmla="*/ 230345 w 454160"/>
                <a:gd name="connsiteY1" fmla="*/ 0 h 1124585"/>
                <a:gd name="connsiteX2" fmla="*/ 454160 w 454160"/>
                <a:gd name="connsiteY2" fmla="*/ 1038511 h 1124585"/>
                <a:gd name="connsiteX3" fmla="*/ 0 w 454160"/>
                <a:gd name="connsiteY3" fmla="*/ 1038511 h 1124585"/>
                <a:gd name="connsiteX0" fmla="*/ 0 w 454160"/>
                <a:gd name="connsiteY0" fmla="*/ 1038511 h 1141925"/>
                <a:gd name="connsiteX1" fmla="*/ 230345 w 454160"/>
                <a:gd name="connsiteY1" fmla="*/ 0 h 1141925"/>
                <a:gd name="connsiteX2" fmla="*/ 454160 w 454160"/>
                <a:gd name="connsiteY2" fmla="*/ 1038511 h 1141925"/>
                <a:gd name="connsiteX3" fmla="*/ 0 w 454160"/>
                <a:gd name="connsiteY3" fmla="*/ 1038511 h 1141925"/>
                <a:gd name="connsiteX0" fmla="*/ 0 w 454163"/>
                <a:gd name="connsiteY0" fmla="*/ 1038511 h 1160343"/>
                <a:gd name="connsiteX1" fmla="*/ 230345 w 454163"/>
                <a:gd name="connsiteY1" fmla="*/ 0 h 1160343"/>
                <a:gd name="connsiteX2" fmla="*/ 454160 w 454163"/>
                <a:gd name="connsiteY2" fmla="*/ 1038511 h 1160343"/>
                <a:gd name="connsiteX3" fmla="*/ 234950 w 454163"/>
                <a:gd name="connsiteY3" fmla="*/ 1139578 h 1160343"/>
                <a:gd name="connsiteX4" fmla="*/ 0 w 454163"/>
                <a:gd name="connsiteY4" fmla="*/ 1038511 h 1160343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164"/>
                <a:gd name="connsiteY0" fmla="*/ 1038511 h 1162626"/>
                <a:gd name="connsiteX1" fmla="*/ 230345 w 454164"/>
                <a:gd name="connsiteY1" fmla="*/ 0 h 1162626"/>
                <a:gd name="connsiteX2" fmla="*/ 454160 w 454164"/>
                <a:gd name="connsiteY2" fmla="*/ 1038511 h 1162626"/>
                <a:gd name="connsiteX3" fmla="*/ 234950 w 454164"/>
                <a:gd name="connsiteY3" fmla="*/ 1139578 h 1162626"/>
                <a:gd name="connsiteX4" fmla="*/ 0 w 454164"/>
                <a:gd name="connsiteY4" fmla="*/ 1038511 h 1162626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298"/>
                <a:gd name="connsiteY0" fmla="*/ 1038511 h 1139813"/>
                <a:gd name="connsiteX1" fmla="*/ 230345 w 454298"/>
                <a:gd name="connsiteY1" fmla="*/ 0 h 1139813"/>
                <a:gd name="connsiteX2" fmla="*/ 454160 w 454298"/>
                <a:gd name="connsiteY2" fmla="*/ 1038511 h 1139813"/>
                <a:gd name="connsiteX3" fmla="*/ 234950 w 454298"/>
                <a:gd name="connsiteY3" fmla="*/ 1139578 h 1139813"/>
                <a:gd name="connsiteX4" fmla="*/ 0 w 454298"/>
                <a:gd name="connsiteY4" fmla="*/ 1038511 h 1139813"/>
                <a:gd name="connsiteX0" fmla="*/ 0 w 454368"/>
                <a:gd name="connsiteY0" fmla="*/ 1038511 h 1139753"/>
                <a:gd name="connsiteX1" fmla="*/ 230345 w 454368"/>
                <a:gd name="connsiteY1" fmla="*/ 0 h 1139753"/>
                <a:gd name="connsiteX2" fmla="*/ 454160 w 454368"/>
                <a:gd name="connsiteY2" fmla="*/ 1038511 h 1139753"/>
                <a:gd name="connsiteX3" fmla="*/ 234950 w 454368"/>
                <a:gd name="connsiteY3" fmla="*/ 1139578 h 1139753"/>
                <a:gd name="connsiteX4" fmla="*/ 0 w 454368"/>
                <a:gd name="connsiteY4" fmla="*/ 1038511 h 1139753"/>
                <a:gd name="connsiteX0" fmla="*/ 0 w 454340"/>
                <a:gd name="connsiteY0" fmla="*/ 1038511 h 1136130"/>
                <a:gd name="connsiteX1" fmla="*/ 230345 w 454340"/>
                <a:gd name="connsiteY1" fmla="*/ 0 h 1136130"/>
                <a:gd name="connsiteX2" fmla="*/ 454160 w 454340"/>
                <a:gd name="connsiteY2" fmla="*/ 1038511 h 1136130"/>
                <a:gd name="connsiteX3" fmla="*/ 224064 w 454340"/>
                <a:gd name="connsiteY3" fmla="*/ 1135949 h 1136130"/>
                <a:gd name="connsiteX4" fmla="*/ 0 w 454340"/>
                <a:gd name="connsiteY4" fmla="*/ 1038511 h 1136130"/>
                <a:gd name="connsiteX0" fmla="*/ 0 w 454308"/>
                <a:gd name="connsiteY0" fmla="*/ 1038511 h 1136130"/>
                <a:gd name="connsiteX1" fmla="*/ 230345 w 454308"/>
                <a:gd name="connsiteY1" fmla="*/ 0 h 1136130"/>
                <a:gd name="connsiteX2" fmla="*/ 454160 w 454308"/>
                <a:gd name="connsiteY2" fmla="*/ 1038511 h 1136130"/>
                <a:gd name="connsiteX3" fmla="*/ 224064 w 454308"/>
                <a:gd name="connsiteY3" fmla="*/ 1135949 h 1136130"/>
                <a:gd name="connsiteX4" fmla="*/ 0 w 454308"/>
                <a:gd name="connsiteY4" fmla="*/ 1038511 h 1136130"/>
                <a:gd name="connsiteX0" fmla="*/ 0 w 454326"/>
                <a:gd name="connsiteY0" fmla="*/ 1038511 h 1132507"/>
                <a:gd name="connsiteX1" fmla="*/ 230345 w 454326"/>
                <a:gd name="connsiteY1" fmla="*/ 0 h 1132507"/>
                <a:gd name="connsiteX2" fmla="*/ 454160 w 454326"/>
                <a:gd name="connsiteY2" fmla="*/ 1038511 h 1132507"/>
                <a:gd name="connsiteX3" fmla="*/ 234950 w 454326"/>
                <a:gd name="connsiteY3" fmla="*/ 1132320 h 1132507"/>
                <a:gd name="connsiteX4" fmla="*/ 0 w 454326"/>
                <a:gd name="connsiteY4" fmla="*/ 1038511 h 113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26" h="1132507">
                  <a:moveTo>
                    <a:pt x="0" y="1038511"/>
                  </a:moveTo>
                  <a:lnTo>
                    <a:pt x="230345" y="0"/>
                  </a:lnTo>
                  <a:lnTo>
                    <a:pt x="454160" y="1038511"/>
                  </a:lnTo>
                  <a:cubicBezTo>
                    <a:pt x="458555" y="1039755"/>
                    <a:pt x="375678" y="1127295"/>
                    <a:pt x="234950" y="1132320"/>
                  </a:cubicBezTo>
                  <a:cubicBezTo>
                    <a:pt x="94222" y="1137345"/>
                    <a:pt x="8025" y="1039756"/>
                    <a:pt x="0" y="1038511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D918FC7-6B44-0D4A-BB5A-1A477552821E}"/>
                </a:ext>
              </a:extLst>
            </p:cNvPr>
            <p:cNvSpPr/>
            <p:nvPr/>
          </p:nvSpPr>
          <p:spPr>
            <a:xfrm>
              <a:off x="6068574" y="1492309"/>
              <a:ext cx="124329" cy="124329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8000"/>
              </a:schemeClr>
            </a:solidFill>
            <a:ln>
              <a:noFill/>
            </a:ln>
            <a:effectLst>
              <a:innerShdw blurRad="110182" dist="50800" dir="5400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1" name="Picture 4" descr="Planeta Terra, terra, globo, fotografia, mundo png | PNGWing">
              <a:extLst>
                <a:ext uri="{FF2B5EF4-FFF2-40B4-BE49-F238E27FC236}">
                  <a16:creationId xmlns:a16="http://schemas.microsoft.com/office/drawing/2014/main" id="{7751C969-CBFF-EB43-8314-FDEB6DB3F3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2" t="13549" r="15269" b="13271"/>
            <a:stretch/>
          </p:blipFill>
          <p:spPr bwMode="auto">
            <a:xfrm>
              <a:off x="5937222" y="1686517"/>
              <a:ext cx="386097" cy="386097"/>
            </a:xfrm>
            <a:prstGeom prst="ellipse">
              <a:avLst/>
            </a:prstGeom>
            <a:noFill/>
            <a:effectLst>
              <a:innerShdw blurRad="83244" dist="50800" dir="16200000">
                <a:prstClr val="black">
                  <a:alpha val="58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Forma Livre 41">
              <a:extLst>
                <a:ext uri="{FF2B5EF4-FFF2-40B4-BE49-F238E27FC236}">
                  <a16:creationId xmlns:a16="http://schemas.microsoft.com/office/drawing/2014/main" id="{5416A31D-E2AF-0740-B2F9-CE8C13678A1E}"/>
                </a:ext>
              </a:extLst>
            </p:cNvPr>
            <p:cNvSpPr/>
            <p:nvPr/>
          </p:nvSpPr>
          <p:spPr>
            <a:xfrm>
              <a:off x="6064582" y="1909709"/>
              <a:ext cx="124187" cy="311949"/>
            </a:xfrm>
            <a:custGeom>
              <a:avLst/>
              <a:gdLst>
                <a:gd name="connsiteX0" fmla="*/ 71354 w 146372"/>
                <a:gd name="connsiteY0" fmla="*/ 0 h 367675"/>
                <a:gd name="connsiteX1" fmla="*/ 93772 w 146372"/>
                <a:gd name="connsiteY1" fmla="*/ 6514 h 367675"/>
                <a:gd name="connsiteX2" fmla="*/ 106501 w 146372"/>
                <a:gd name="connsiteY2" fmla="*/ 17903 h 367675"/>
                <a:gd name="connsiteX3" fmla="*/ 146319 w 146372"/>
                <a:gd name="connsiteY3" fmla="*/ 318418 h 367675"/>
                <a:gd name="connsiteX4" fmla="*/ 75695 w 146372"/>
                <a:gd name="connsiteY4" fmla="*/ 367577 h 367675"/>
                <a:gd name="connsiteX5" fmla="*/ 0 w 146372"/>
                <a:gd name="connsiteY5" fmla="*/ 318418 h 367675"/>
                <a:gd name="connsiteX6" fmla="*/ 41643 w 146372"/>
                <a:gd name="connsiteY6" fmla="*/ 13040 h 367675"/>
                <a:gd name="connsiteX7" fmla="*/ 48936 w 146372"/>
                <a:gd name="connsiteY7" fmla="*/ 6514 h 367675"/>
                <a:gd name="connsiteX8" fmla="*/ 71354 w 146372"/>
                <a:gd name="connsiteY8" fmla="*/ 0 h 36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372" h="367675">
                  <a:moveTo>
                    <a:pt x="71354" y="0"/>
                  </a:moveTo>
                  <a:cubicBezTo>
                    <a:pt x="79033" y="0"/>
                    <a:pt x="86531" y="2243"/>
                    <a:pt x="93772" y="6514"/>
                  </a:cubicBezTo>
                  <a:lnTo>
                    <a:pt x="106501" y="17903"/>
                  </a:lnTo>
                  <a:lnTo>
                    <a:pt x="146319" y="318418"/>
                  </a:lnTo>
                  <a:cubicBezTo>
                    <a:pt x="147735" y="319070"/>
                    <a:pt x="121034" y="364944"/>
                    <a:pt x="75695" y="367577"/>
                  </a:cubicBezTo>
                  <a:cubicBezTo>
                    <a:pt x="30356" y="370210"/>
                    <a:pt x="2586" y="319071"/>
                    <a:pt x="0" y="318418"/>
                  </a:cubicBezTo>
                  <a:lnTo>
                    <a:pt x="41643" y="13040"/>
                  </a:lnTo>
                  <a:lnTo>
                    <a:pt x="48936" y="6514"/>
                  </a:lnTo>
                  <a:cubicBezTo>
                    <a:pt x="56178" y="2243"/>
                    <a:pt x="63675" y="0"/>
                    <a:pt x="71354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D866AF6-3D0C-3146-A2BD-9C97C8568D45}"/>
                </a:ext>
              </a:extLst>
            </p:cNvPr>
            <p:cNvSpPr/>
            <p:nvPr/>
          </p:nvSpPr>
          <p:spPr>
            <a:xfrm>
              <a:off x="6064582" y="2127363"/>
              <a:ext cx="124329" cy="1243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Retângulo 2">
            <a:extLst>
              <a:ext uri="{FF2B5EF4-FFF2-40B4-BE49-F238E27FC236}">
                <a16:creationId xmlns:a16="http://schemas.microsoft.com/office/drawing/2014/main" id="{350D306F-E33A-F240-9E91-4A42ABD5BEFA}"/>
              </a:ext>
            </a:extLst>
          </p:cNvPr>
          <p:cNvSpPr/>
          <p:nvPr/>
        </p:nvSpPr>
        <p:spPr>
          <a:xfrm>
            <a:off x="6656660" y="1910924"/>
            <a:ext cx="2896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Lua Cheia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1C183DE7-64BC-DF4B-875F-54A1F03ECF78}"/>
              </a:ext>
            </a:extLst>
          </p:cNvPr>
          <p:cNvSpPr/>
          <p:nvPr/>
        </p:nvSpPr>
        <p:spPr>
          <a:xfrm>
            <a:off x="1680556" y="1910924"/>
            <a:ext cx="4254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Eclipse da Lua </a:t>
            </a:r>
          </a:p>
        </p:txBody>
      </p:sp>
    </p:spTree>
    <p:extLst>
      <p:ext uri="{BB962C8B-B14F-4D97-AF65-F5344CB8AC3E}">
        <p14:creationId xmlns:p14="http://schemas.microsoft.com/office/powerpoint/2010/main" val="30815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rma Livre 46">
            <a:extLst>
              <a:ext uri="{FF2B5EF4-FFF2-40B4-BE49-F238E27FC236}">
                <a16:creationId xmlns:a16="http://schemas.microsoft.com/office/drawing/2014/main" id="{F86F1844-9D30-DF41-BA1C-7C7739A09B53}"/>
              </a:ext>
            </a:extLst>
          </p:cNvPr>
          <p:cNvSpPr/>
          <p:nvPr/>
        </p:nvSpPr>
        <p:spPr>
          <a:xfrm>
            <a:off x="6113584" y="4303152"/>
            <a:ext cx="1239972" cy="1306847"/>
          </a:xfrm>
          <a:custGeom>
            <a:avLst/>
            <a:gdLst>
              <a:gd name="connsiteX0" fmla="*/ 0 w 1461477"/>
              <a:gd name="connsiteY0" fmla="*/ 0 h 1540299"/>
              <a:gd name="connsiteX1" fmla="*/ 1328615 w 1461477"/>
              <a:gd name="connsiteY1" fmla="*/ 227315 h 1540299"/>
              <a:gd name="connsiteX2" fmla="*/ 1461477 w 1461477"/>
              <a:gd name="connsiteY2" fmla="*/ 1540299 h 1540299"/>
              <a:gd name="connsiteX3" fmla="*/ 0 w 1461477"/>
              <a:gd name="connsiteY3" fmla="*/ 1262853 h 1540299"/>
              <a:gd name="connsiteX4" fmla="*/ 0 w 1461477"/>
              <a:gd name="connsiteY4" fmla="*/ 0 h 154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77" h="1540299">
                <a:moveTo>
                  <a:pt x="0" y="0"/>
                </a:moveTo>
                <a:lnTo>
                  <a:pt x="1328615" y="227315"/>
                </a:lnTo>
                <a:lnTo>
                  <a:pt x="1461477" y="1540299"/>
                </a:lnTo>
                <a:lnTo>
                  <a:pt x="0" y="12628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8" name="Forma Livre 47">
            <a:extLst>
              <a:ext uri="{FF2B5EF4-FFF2-40B4-BE49-F238E27FC236}">
                <a16:creationId xmlns:a16="http://schemas.microsoft.com/office/drawing/2014/main" id="{70EB6F69-A53B-294D-A0A6-6210210A2D1B}"/>
              </a:ext>
            </a:extLst>
          </p:cNvPr>
          <p:cNvSpPr/>
          <p:nvPr/>
        </p:nvSpPr>
        <p:spPr>
          <a:xfrm>
            <a:off x="6113584" y="4421807"/>
            <a:ext cx="1068788" cy="905607"/>
          </a:xfrm>
          <a:custGeom>
            <a:avLst/>
            <a:gdLst>
              <a:gd name="connsiteX0" fmla="*/ 0 w 1259714"/>
              <a:gd name="connsiteY0" fmla="*/ 0 h 1067382"/>
              <a:gd name="connsiteX1" fmla="*/ 109391 w 1259714"/>
              <a:gd name="connsiteY1" fmla="*/ 17687 h 1067382"/>
              <a:gd name="connsiteX2" fmla="*/ 1255618 w 1259714"/>
              <a:gd name="connsiteY2" fmla="*/ 764995 h 1067382"/>
              <a:gd name="connsiteX3" fmla="*/ 161999 w 1259714"/>
              <a:gd name="connsiteY3" fmla="*/ 1047222 h 1067382"/>
              <a:gd name="connsiteX4" fmla="*/ 0 w 1259714"/>
              <a:gd name="connsiteY4" fmla="*/ 1021029 h 1067382"/>
              <a:gd name="connsiteX5" fmla="*/ 0 w 1259714"/>
              <a:gd name="connsiteY5" fmla="*/ 0 h 106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9714" h="1067382">
                <a:moveTo>
                  <a:pt x="0" y="0"/>
                </a:moveTo>
                <a:lnTo>
                  <a:pt x="109391" y="17687"/>
                </a:lnTo>
                <a:cubicBezTo>
                  <a:pt x="797844" y="157423"/>
                  <a:pt x="1311027" y="492004"/>
                  <a:pt x="1255618" y="764995"/>
                </a:cubicBezTo>
                <a:cubicBezTo>
                  <a:pt x="1207135" y="1003861"/>
                  <a:pt x="739389" y="1116425"/>
                  <a:pt x="161999" y="1047222"/>
                </a:cubicBezTo>
                <a:lnTo>
                  <a:pt x="0" y="1021029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1E488A7A-93AF-B044-BCFA-3871C0A7273B}"/>
              </a:ext>
            </a:extLst>
          </p:cNvPr>
          <p:cNvSpPr/>
          <p:nvPr/>
        </p:nvSpPr>
        <p:spPr>
          <a:xfrm>
            <a:off x="6140145" y="1566079"/>
            <a:ext cx="877542" cy="918762"/>
          </a:xfrm>
          <a:custGeom>
            <a:avLst/>
            <a:gdLst>
              <a:gd name="connsiteX0" fmla="*/ 0 w 1044552"/>
              <a:gd name="connsiteY0" fmla="*/ 0 h 1093617"/>
              <a:gd name="connsiteX1" fmla="*/ 944435 w 1044552"/>
              <a:gd name="connsiteY1" fmla="*/ 165868 h 1093617"/>
              <a:gd name="connsiteX2" fmla="*/ 1044552 w 1044552"/>
              <a:gd name="connsiteY2" fmla="*/ 1093617 h 1093617"/>
              <a:gd name="connsiteX3" fmla="*/ 0 w 1044552"/>
              <a:gd name="connsiteY3" fmla="*/ 894815 h 1093617"/>
              <a:gd name="connsiteX4" fmla="*/ 0 w 1044552"/>
              <a:gd name="connsiteY4" fmla="*/ 0 h 109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552" h="1093617">
                <a:moveTo>
                  <a:pt x="0" y="0"/>
                </a:moveTo>
                <a:lnTo>
                  <a:pt x="944435" y="165868"/>
                </a:lnTo>
                <a:lnTo>
                  <a:pt x="1044552" y="1093617"/>
                </a:lnTo>
                <a:lnTo>
                  <a:pt x="0" y="894815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Forma Livre 33">
            <a:extLst>
              <a:ext uri="{FF2B5EF4-FFF2-40B4-BE49-F238E27FC236}">
                <a16:creationId xmlns:a16="http://schemas.microsoft.com/office/drawing/2014/main" id="{CB20D675-0AFA-174F-9482-A412E9DEA4C0}"/>
              </a:ext>
            </a:extLst>
          </p:cNvPr>
          <p:cNvSpPr/>
          <p:nvPr/>
        </p:nvSpPr>
        <p:spPr>
          <a:xfrm rot="779404">
            <a:off x="6062539" y="1720754"/>
            <a:ext cx="813355" cy="604242"/>
          </a:xfrm>
          <a:custGeom>
            <a:avLst/>
            <a:gdLst>
              <a:gd name="connsiteX0" fmla="*/ 0 w 968149"/>
              <a:gd name="connsiteY0" fmla="*/ 3780 h 719239"/>
              <a:gd name="connsiteX1" fmla="*/ 91071 w 968149"/>
              <a:gd name="connsiteY1" fmla="*/ 0 h 719239"/>
              <a:gd name="connsiteX2" fmla="*/ 968149 w 968149"/>
              <a:gd name="connsiteY2" fmla="*/ 361155 h 719239"/>
              <a:gd name="connsiteX3" fmla="*/ 267833 w 968149"/>
              <a:gd name="connsiteY3" fmla="*/ 714972 h 719239"/>
              <a:gd name="connsiteX4" fmla="*/ 165046 w 968149"/>
              <a:gd name="connsiteY4" fmla="*/ 719239 h 719239"/>
              <a:gd name="connsiteX5" fmla="*/ 0 w 968149"/>
              <a:gd name="connsiteY5" fmla="*/ 3780 h 7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149" h="719239">
                <a:moveTo>
                  <a:pt x="0" y="3780"/>
                </a:moveTo>
                <a:lnTo>
                  <a:pt x="91071" y="0"/>
                </a:lnTo>
                <a:cubicBezTo>
                  <a:pt x="575468" y="0"/>
                  <a:pt x="968149" y="161695"/>
                  <a:pt x="968149" y="361155"/>
                </a:cubicBezTo>
                <a:cubicBezTo>
                  <a:pt x="968149" y="535682"/>
                  <a:pt x="667503" y="681296"/>
                  <a:pt x="267833" y="714972"/>
                </a:cubicBezTo>
                <a:lnTo>
                  <a:pt x="165046" y="719239"/>
                </a:lnTo>
                <a:lnTo>
                  <a:pt x="0" y="378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0E54A914-3BC5-194B-BE49-664F7E5A4C4F}"/>
              </a:ext>
            </a:extLst>
          </p:cNvPr>
          <p:cNvSpPr/>
          <p:nvPr/>
        </p:nvSpPr>
        <p:spPr>
          <a:xfrm>
            <a:off x="9683636" y="2904892"/>
            <a:ext cx="1319170" cy="936294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13A87552-B740-424D-81C2-AF77F00C595F}"/>
              </a:ext>
            </a:extLst>
          </p:cNvPr>
          <p:cNvSpPr/>
          <p:nvPr/>
        </p:nvSpPr>
        <p:spPr>
          <a:xfrm rot="5400000">
            <a:off x="10907277" y="3109656"/>
            <a:ext cx="122969" cy="65387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  <a:gd name="connsiteX0" fmla="*/ 0 w 454326"/>
              <a:gd name="connsiteY0" fmla="*/ 1038511 h 1038589"/>
              <a:gd name="connsiteX1" fmla="*/ 230345 w 454326"/>
              <a:gd name="connsiteY1" fmla="*/ 0 h 1038589"/>
              <a:gd name="connsiteX2" fmla="*/ 454160 w 454326"/>
              <a:gd name="connsiteY2" fmla="*/ 1038511 h 1038589"/>
              <a:gd name="connsiteX3" fmla="*/ 234949 w 454326"/>
              <a:gd name="connsiteY3" fmla="*/ 1020912 h 1038589"/>
              <a:gd name="connsiteX4" fmla="*/ 0 w 454326"/>
              <a:gd name="connsiteY4" fmla="*/ 1038511 h 103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89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7" y="1015887"/>
                  <a:pt x="234949" y="1020912"/>
                </a:cubicBezTo>
                <a:cubicBezTo>
                  <a:pt x="94221" y="102593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3F5C7A8A-F896-AF48-B9D8-1E0B04F6D360}"/>
              </a:ext>
            </a:extLst>
          </p:cNvPr>
          <p:cNvSpPr/>
          <p:nvPr/>
        </p:nvSpPr>
        <p:spPr>
          <a:xfrm rot="838050">
            <a:off x="9643070" y="3083876"/>
            <a:ext cx="992684" cy="497848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C71E4F-985F-E04E-A601-8242F82972C5}"/>
              </a:ext>
            </a:extLst>
          </p:cNvPr>
          <p:cNvSpPr/>
          <p:nvPr/>
        </p:nvSpPr>
        <p:spPr>
          <a:xfrm rot="5400000">
            <a:off x="10563577" y="3375106"/>
            <a:ext cx="123109" cy="1231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8B216A7D-57F3-6C43-8490-984E5F5CDA9A}"/>
              </a:ext>
            </a:extLst>
          </p:cNvPr>
          <p:cNvSpPr/>
          <p:nvPr/>
        </p:nvSpPr>
        <p:spPr>
          <a:xfrm>
            <a:off x="2161138" y="2913714"/>
            <a:ext cx="1312580" cy="1000789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3E9D5A5B-BC66-6240-A104-A1B945D71221}"/>
              </a:ext>
            </a:extLst>
          </p:cNvPr>
          <p:cNvSpPr/>
          <p:nvPr/>
        </p:nvSpPr>
        <p:spPr>
          <a:xfrm rot="1482684">
            <a:off x="2330733" y="3067071"/>
            <a:ext cx="885827" cy="746601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9AE74810-DDE0-104F-B1DA-2FE2B1582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702" y="3390676"/>
            <a:ext cx="819882" cy="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6D60800-7D95-B64E-B16A-B80B931D0B12}"/>
              </a:ext>
            </a:extLst>
          </p:cNvPr>
          <p:cNvSpPr/>
          <p:nvPr/>
        </p:nvSpPr>
        <p:spPr>
          <a:xfrm rot="16200000">
            <a:off x="3169420" y="3367863"/>
            <a:ext cx="126923" cy="1269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E38999DF-DD78-7F4E-9D78-13500F5B4EEA}"/>
              </a:ext>
            </a:extLst>
          </p:cNvPr>
          <p:cNvSpPr/>
          <p:nvPr/>
        </p:nvSpPr>
        <p:spPr>
          <a:xfrm rot="16200000">
            <a:off x="2860881" y="3123167"/>
            <a:ext cx="126910" cy="61372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074DE9B3-31F4-E64F-B5E6-2D2990949B5F}"/>
              </a:ext>
            </a:extLst>
          </p:cNvPr>
          <p:cNvSpPr/>
          <p:nvPr/>
        </p:nvSpPr>
        <p:spPr>
          <a:xfrm>
            <a:off x="71595" y="1379071"/>
            <a:ext cx="12048810" cy="439993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854C43-DBB2-194C-AC9C-9A618F32B4E5}"/>
              </a:ext>
            </a:extLst>
          </p:cNvPr>
          <p:cNvSpPr/>
          <p:nvPr/>
        </p:nvSpPr>
        <p:spPr>
          <a:xfrm>
            <a:off x="2361920" y="1938993"/>
            <a:ext cx="7485447" cy="291585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D18773B7-B264-6948-B325-802915355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702" y="2981467"/>
            <a:ext cx="819882" cy="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9EC039FF-CCF4-D040-8A61-AAD86B9466E4}"/>
              </a:ext>
            </a:extLst>
          </p:cNvPr>
          <p:cNvSpPr/>
          <p:nvPr/>
        </p:nvSpPr>
        <p:spPr>
          <a:xfrm>
            <a:off x="1133955" y="2734269"/>
            <a:ext cx="1386716" cy="960716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C05BA4D2-46E2-DC40-A7A6-48F28A783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143465" y="3055579"/>
            <a:ext cx="394154" cy="394154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52014A18-57DB-5A46-9BF3-117587F7C4FA}"/>
              </a:ext>
            </a:extLst>
          </p:cNvPr>
          <p:cNvSpPr/>
          <p:nvPr/>
        </p:nvSpPr>
        <p:spPr>
          <a:xfrm rot="16200000">
            <a:off x="1663424" y="2780483"/>
            <a:ext cx="394154" cy="94434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3F112D3E-1B1F-CB44-B48E-900A0CC7517D}"/>
              </a:ext>
            </a:extLst>
          </p:cNvPr>
          <p:cNvSpPr/>
          <p:nvPr/>
        </p:nvSpPr>
        <p:spPr>
          <a:xfrm rot="1482684">
            <a:off x="1500966" y="2746536"/>
            <a:ext cx="887778" cy="747039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9BFE034-F809-764C-8E07-6DCDCE9B9CC8}"/>
              </a:ext>
            </a:extLst>
          </p:cNvPr>
          <p:cNvSpPr/>
          <p:nvPr/>
        </p:nvSpPr>
        <p:spPr>
          <a:xfrm rot="16200000">
            <a:off x="1413471" y="2993133"/>
            <a:ext cx="126923" cy="12692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F246B431-C9B7-F44F-A558-611D329F1D7C}"/>
              </a:ext>
            </a:extLst>
          </p:cNvPr>
          <p:cNvSpPr/>
          <p:nvPr/>
        </p:nvSpPr>
        <p:spPr>
          <a:xfrm rot="16200000">
            <a:off x="1096700" y="2741745"/>
            <a:ext cx="126913" cy="628666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288"/>
              <a:gd name="connsiteY0" fmla="*/ 1038511 h 1038538"/>
              <a:gd name="connsiteX1" fmla="*/ 230345 w 454288"/>
              <a:gd name="connsiteY1" fmla="*/ 0 h 1038538"/>
              <a:gd name="connsiteX2" fmla="*/ 454160 w 454288"/>
              <a:gd name="connsiteY2" fmla="*/ 1038511 h 1038538"/>
              <a:gd name="connsiteX3" fmla="*/ 208026 w 454288"/>
              <a:gd name="connsiteY3" fmla="*/ 992685 h 1038538"/>
              <a:gd name="connsiteX4" fmla="*/ 0 w 454288"/>
              <a:gd name="connsiteY4" fmla="*/ 1038511 h 10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88" h="1038538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48754" y="987660"/>
                  <a:pt x="208026" y="992685"/>
                </a:cubicBezTo>
                <a:cubicBezTo>
                  <a:pt x="67298" y="997710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5DB0FE2E-7176-7B4D-8093-A693EC873B66}"/>
              </a:ext>
            </a:extLst>
          </p:cNvPr>
          <p:cNvSpPr/>
          <p:nvPr/>
        </p:nvSpPr>
        <p:spPr>
          <a:xfrm>
            <a:off x="8836372" y="2697175"/>
            <a:ext cx="1199390" cy="940279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A26C4101-6FC0-3140-A79C-663BE2E6A3B6}"/>
              </a:ext>
            </a:extLst>
          </p:cNvPr>
          <p:cNvSpPr/>
          <p:nvPr/>
        </p:nvSpPr>
        <p:spPr>
          <a:xfrm rot="838050">
            <a:off x="9043065" y="2946277"/>
            <a:ext cx="1021570" cy="500683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D5F8533F-0C80-AD4D-94B4-A283AB00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9653454" y="3054353"/>
            <a:ext cx="382309" cy="382309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CEFE98B-7E9F-7942-A735-85D8FA7B4DFE}"/>
              </a:ext>
            </a:extLst>
          </p:cNvPr>
          <p:cNvSpPr/>
          <p:nvPr/>
        </p:nvSpPr>
        <p:spPr>
          <a:xfrm rot="5400000">
            <a:off x="9020934" y="2971432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EB2A3C60-4AA4-B542-8209-0CB7ACAE4DD5}"/>
              </a:ext>
            </a:extLst>
          </p:cNvPr>
          <p:cNvSpPr/>
          <p:nvPr/>
        </p:nvSpPr>
        <p:spPr>
          <a:xfrm rot="5400000">
            <a:off x="9344396" y="2722541"/>
            <a:ext cx="123110" cy="62088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  <a:gd name="connsiteX0" fmla="*/ 0 w 454304"/>
              <a:gd name="connsiteY0" fmla="*/ 1038511 h 1044773"/>
              <a:gd name="connsiteX1" fmla="*/ 230345 w 454304"/>
              <a:gd name="connsiteY1" fmla="*/ 0 h 1044773"/>
              <a:gd name="connsiteX2" fmla="*/ 454160 w 454304"/>
              <a:gd name="connsiteY2" fmla="*/ 1038511 h 1044773"/>
              <a:gd name="connsiteX3" fmla="*/ 222663 w 454304"/>
              <a:gd name="connsiteY3" fmla="*/ 1043194 h 1044773"/>
              <a:gd name="connsiteX4" fmla="*/ 0 w 454304"/>
              <a:gd name="connsiteY4" fmla="*/ 1038511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4" h="104477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91" y="1038169"/>
                  <a:pt x="222663" y="1043194"/>
                </a:cubicBezTo>
                <a:cubicBezTo>
                  <a:pt x="81935" y="1048219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886498D8-AE93-A64C-8444-1009AE1220F3}"/>
              </a:ext>
            </a:extLst>
          </p:cNvPr>
          <p:cNvSpPr/>
          <p:nvPr/>
        </p:nvSpPr>
        <p:spPr>
          <a:xfrm rot="5400000">
            <a:off x="10092960" y="2813922"/>
            <a:ext cx="399146" cy="87247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96E8D848-EC5B-334B-8037-A415A2C3D8C5}"/>
              </a:ext>
            </a:extLst>
          </p:cNvPr>
          <p:cNvCxnSpPr>
            <a:cxnSpLocks/>
            <a:stCxn id="36" idx="1"/>
            <a:endCxn id="36" idx="2"/>
          </p:cNvCxnSpPr>
          <p:nvPr/>
        </p:nvCxnSpPr>
        <p:spPr>
          <a:xfrm>
            <a:off x="6140145" y="1566079"/>
            <a:ext cx="0" cy="7517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rma Livre 35">
            <a:extLst>
              <a:ext uri="{FF2B5EF4-FFF2-40B4-BE49-F238E27FC236}">
                <a16:creationId xmlns:a16="http://schemas.microsoft.com/office/drawing/2014/main" id="{92E704CF-8284-F247-9FEF-2967DE057436}"/>
              </a:ext>
            </a:extLst>
          </p:cNvPr>
          <p:cNvSpPr/>
          <p:nvPr/>
        </p:nvSpPr>
        <p:spPr>
          <a:xfrm>
            <a:off x="5279425" y="1430669"/>
            <a:ext cx="860720" cy="887156"/>
          </a:xfrm>
          <a:custGeom>
            <a:avLst/>
            <a:gdLst>
              <a:gd name="connsiteX0" fmla="*/ 106791 w 1024528"/>
              <a:gd name="connsiteY0" fmla="*/ 0 h 1055995"/>
              <a:gd name="connsiteX1" fmla="*/ 1024528 w 1024528"/>
              <a:gd name="connsiteY1" fmla="*/ 161180 h 1055995"/>
              <a:gd name="connsiteX2" fmla="*/ 1024528 w 1024528"/>
              <a:gd name="connsiteY2" fmla="*/ 1055995 h 1055995"/>
              <a:gd name="connsiteX3" fmla="*/ 0 w 1024528"/>
              <a:gd name="connsiteY3" fmla="*/ 861004 h 1055995"/>
              <a:gd name="connsiteX4" fmla="*/ 106791 w 1024528"/>
              <a:gd name="connsiteY4" fmla="*/ 0 h 105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528" h="1055995">
                <a:moveTo>
                  <a:pt x="106791" y="0"/>
                </a:moveTo>
                <a:lnTo>
                  <a:pt x="1024528" y="161180"/>
                </a:lnTo>
                <a:lnTo>
                  <a:pt x="1024528" y="1055995"/>
                </a:lnTo>
                <a:lnTo>
                  <a:pt x="0" y="861004"/>
                </a:lnTo>
                <a:lnTo>
                  <a:pt x="106791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Forma Livre 36">
            <a:extLst>
              <a:ext uri="{FF2B5EF4-FFF2-40B4-BE49-F238E27FC236}">
                <a16:creationId xmlns:a16="http://schemas.microsoft.com/office/drawing/2014/main" id="{D7BD2905-8004-044A-A07F-ABE3B33F38AE}"/>
              </a:ext>
            </a:extLst>
          </p:cNvPr>
          <p:cNvSpPr/>
          <p:nvPr/>
        </p:nvSpPr>
        <p:spPr>
          <a:xfrm rot="779404">
            <a:off x="5418641" y="1573810"/>
            <a:ext cx="798992" cy="603647"/>
          </a:xfrm>
          <a:custGeom>
            <a:avLst/>
            <a:gdLst>
              <a:gd name="connsiteX0" fmla="*/ 386696 w 951053"/>
              <a:gd name="connsiteY0" fmla="*/ 57899 h 718530"/>
              <a:gd name="connsiteX1" fmla="*/ 700317 w 951053"/>
              <a:gd name="connsiteY1" fmla="*/ 3557 h 718530"/>
              <a:gd name="connsiteX2" fmla="*/ 786007 w 951053"/>
              <a:gd name="connsiteY2" fmla="*/ 0 h 718530"/>
              <a:gd name="connsiteX3" fmla="*/ 951053 w 951053"/>
              <a:gd name="connsiteY3" fmla="*/ 715459 h 718530"/>
              <a:gd name="connsiteX4" fmla="*/ 877078 w 951053"/>
              <a:gd name="connsiteY4" fmla="*/ 718530 h 718530"/>
              <a:gd name="connsiteX5" fmla="*/ 0 w 951053"/>
              <a:gd name="connsiteY5" fmla="*/ 357375 h 718530"/>
              <a:gd name="connsiteX6" fmla="*/ 386696 w 951053"/>
              <a:gd name="connsiteY6" fmla="*/ 57899 h 71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053" h="718530">
                <a:moveTo>
                  <a:pt x="386696" y="57899"/>
                </a:moveTo>
                <a:cubicBezTo>
                  <a:pt x="480017" y="31939"/>
                  <a:pt x="586125" y="13179"/>
                  <a:pt x="700317" y="3557"/>
                </a:cubicBezTo>
                <a:lnTo>
                  <a:pt x="786007" y="0"/>
                </a:lnTo>
                <a:lnTo>
                  <a:pt x="951053" y="715459"/>
                </a:lnTo>
                <a:lnTo>
                  <a:pt x="877078" y="718530"/>
                </a:lnTo>
                <a:cubicBezTo>
                  <a:pt x="392681" y="718530"/>
                  <a:pt x="0" y="556835"/>
                  <a:pt x="0" y="357375"/>
                </a:cubicBezTo>
                <a:cubicBezTo>
                  <a:pt x="0" y="232713"/>
                  <a:pt x="153391" y="122802"/>
                  <a:pt x="386696" y="57899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9" name="Triângulo 26">
            <a:extLst>
              <a:ext uri="{FF2B5EF4-FFF2-40B4-BE49-F238E27FC236}">
                <a16:creationId xmlns:a16="http://schemas.microsoft.com/office/drawing/2014/main" id="{5FC1DD8A-B0A3-B24A-B3BA-0CE4F9BEB9BF}"/>
              </a:ext>
            </a:extLst>
          </p:cNvPr>
          <p:cNvSpPr/>
          <p:nvPr/>
        </p:nvSpPr>
        <p:spPr>
          <a:xfrm>
            <a:off x="5933770" y="1078992"/>
            <a:ext cx="368757" cy="95143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918FC7-6B44-0D4A-BB5A-1A477552821E}"/>
              </a:ext>
            </a:extLst>
          </p:cNvPr>
          <p:cNvSpPr/>
          <p:nvPr/>
        </p:nvSpPr>
        <p:spPr>
          <a:xfrm>
            <a:off x="6057057" y="1565003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  <a:alpha val="78000"/>
            </a:schemeClr>
          </a:solidFill>
          <a:ln>
            <a:noFill/>
          </a:ln>
          <a:effectLst>
            <a:innerShdw blurRad="110182" dist="508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7751C969-CBFF-EB43-8314-FDEB6DB3F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926994" y="1757306"/>
            <a:ext cx="382309" cy="382309"/>
          </a:xfrm>
          <a:prstGeom prst="ellipse">
            <a:avLst/>
          </a:prstGeom>
          <a:noFill/>
          <a:effectLst>
            <a:innerShdw blurRad="83244" dist="50800" dir="16200000">
              <a:prstClr val="black">
                <a:alpha val="5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rma Livre 41">
            <a:extLst>
              <a:ext uri="{FF2B5EF4-FFF2-40B4-BE49-F238E27FC236}">
                <a16:creationId xmlns:a16="http://schemas.microsoft.com/office/drawing/2014/main" id="{5416A31D-E2AF-0740-B2F9-CE8C13678A1E}"/>
              </a:ext>
            </a:extLst>
          </p:cNvPr>
          <p:cNvSpPr/>
          <p:nvPr/>
        </p:nvSpPr>
        <p:spPr>
          <a:xfrm>
            <a:off x="6053105" y="1978308"/>
            <a:ext cx="122969" cy="308888"/>
          </a:xfrm>
          <a:custGeom>
            <a:avLst/>
            <a:gdLst>
              <a:gd name="connsiteX0" fmla="*/ 71354 w 146372"/>
              <a:gd name="connsiteY0" fmla="*/ 0 h 367675"/>
              <a:gd name="connsiteX1" fmla="*/ 93772 w 146372"/>
              <a:gd name="connsiteY1" fmla="*/ 6514 h 367675"/>
              <a:gd name="connsiteX2" fmla="*/ 106501 w 146372"/>
              <a:gd name="connsiteY2" fmla="*/ 17903 h 367675"/>
              <a:gd name="connsiteX3" fmla="*/ 146319 w 146372"/>
              <a:gd name="connsiteY3" fmla="*/ 318418 h 367675"/>
              <a:gd name="connsiteX4" fmla="*/ 75695 w 146372"/>
              <a:gd name="connsiteY4" fmla="*/ 367577 h 367675"/>
              <a:gd name="connsiteX5" fmla="*/ 0 w 146372"/>
              <a:gd name="connsiteY5" fmla="*/ 318418 h 367675"/>
              <a:gd name="connsiteX6" fmla="*/ 41643 w 146372"/>
              <a:gd name="connsiteY6" fmla="*/ 13040 h 367675"/>
              <a:gd name="connsiteX7" fmla="*/ 48936 w 146372"/>
              <a:gd name="connsiteY7" fmla="*/ 6514 h 367675"/>
              <a:gd name="connsiteX8" fmla="*/ 71354 w 146372"/>
              <a:gd name="connsiteY8" fmla="*/ 0 h 3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72" h="367675">
                <a:moveTo>
                  <a:pt x="71354" y="0"/>
                </a:moveTo>
                <a:cubicBezTo>
                  <a:pt x="79033" y="0"/>
                  <a:pt x="86531" y="2243"/>
                  <a:pt x="93772" y="6514"/>
                </a:cubicBezTo>
                <a:lnTo>
                  <a:pt x="106501" y="17903"/>
                </a:lnTo>
                <a:lnTo>
                  <a:pt x="146319" y="318418"/>
                </a:lnTo>
                <a:cubicBezTo>
                  <a:pt x="147735" y="319070"/>
                  <a:pt x="121034" y="364944"/>
                  <a:pt x="75695" y="367577"/>
                </a:cubicBezTo>
                <a:cubicBezTo>
                  <a:pt x="30356" y="370210"/>
                  <a:pt x="2586" y="319071"/>
                  <a:pt x="0" y="318418"/>
                </a:cubicBezTo>
                <a:lnTo>
                  <a:pt x="41643" y="13040"/>
                </a:lnTo>
                <a:lnTo>
                  <a:pt x="48936" y="6514"/>
                </a:lnTo>
                <a:cubicBezTo>
                  <a:pt x="56178" y="2243"/>
                  <a:pt x="63675" y="0"/>
                  <a:pt x="713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D866AF6-3D0C-3146-A2BD-9C97C8568D45}"/>
              </a:ext>
            </a:extLst>
          </p:cNvPr>
          <p:cNvSpPr/>
          <p:nvPr/>
        </p:nvSpPr>
        <p:spPr>
          <a:xfrm>
            <a:off x="6053105" y="2193827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 49">
            <a:extLst>
              <a:ext uri="{FF2B5EF4-FFF2-40B4-BE49-F238E27FC236}">
                <a16:creationId xmlns:a16="http://schemas.microsoft.com/office/drawing/2014/main" id="{F9E45023-806E-DE43-9F89-91382445212E}"/>
              </a:ext>
            </a:extLst>
          </p:cNvPr>
          <p:cNvSpPr/>
          <p:nvPr/>
        </p:nvSpPr>
        <p:spPr>
          <a:xfrm>
            <a:off x="4873612" y="4113959"/>
            <a:ext cx="1239972" cy="1263180"/>
          </a:xfrm>
          <a:custGeom>
            <a:avLst/>
            <a:gdLst>
              <a:gd name="connsiteX0" fmla="*/ 140677 w 1461477"/>
              <a:gd name="connsiteY0" fmla="*/ 0 h 1488831"/>
              <a:gd name="connsiteX1" fmla="*/ 1461477 w 1461477"/>
              <a:gd name="connsiteY1" fmla="*/ 225978 h 1488831"/>
              <a:gd name="connsiteX2" fmla="*/ 1461477 w 1461477"/>
              <a:gd name="connsiteY2" fmla="*/ 1488831 h 1488831"/>
              <a:gd name="connsiteX3" fmla="*/ 0 w 1461477"/>
              <a:gd name="connsiteY3" fmla="*/ 1211385 h 1488831"/>
              <a:gd name="connsiteX4" fmla="*/ 140677 w 1461477"/>
              <a:gd name="connsiteY4" fmla="*/ 0 h 148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77" h="1488831">
                <a:moveTo>
                  <a:pt x="140677" y="0"/>
                </a:moveTo>
                <a:lnTo>
                  <a:pt x="1461477" y="225978"/>
                </a:lnTo>
                <a:lnTo>
                  <a:pt x="1461477" y="1488831"/>
                </a:lnTo>
                <a:lnTo>
                  <a:pt x="0" y="1211385"/>
                </a:lnTo>
                <a:lnTo>
                  <a:pt x="140677" y="0"/>
                </a:lnTo>
                <a:close/>
              </a:path>
            </a:pathLst>
          </a:custGeom>
          <a:solidFill>
            <a:srgbClr val="BFBFBF">
              <a:alpha val="84706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Forma Livre 50">
            <a:extLst>
              <a:ext uri="{FF2B5EF4-FFF2-40B4-BE49-F238E27FC236}">
                <a16:creationId xmlns:a16="http://schemas.microsoft.com/office/drawing/2014/main" id="{3E395651-72AB-3A49-9A43-C4DC3155FBC0}"/>
              </a:ext>
            </a:extLst>
          </p:cNvPr>
          <p:cNvSpPr/>
          <p:nvPr/>
        </p:nvSpPr>
        <p:spPr>
          <a:xfrm>
            <a:off x="5060176" y="4384965"/>
            <a:ext cx="1053408" cy="903122"/>
          </a:xfrm>
          <a:custGeom>
            <a:avLst/>
            <a:gdLst>
              <a:gd name="connsiteX0" fmla="*/ 857878 w 1241586"/>
              <a:gd name="connsiteY0" fmla="*/ 1470 h 1064453"/>
              <a:gd name="connsiteX1" fmla="*/ 1097715 w 1241586"/>
              <a:gd name="connsiteY1" fmla="*/ 20162 h 1064453"/>
              <a:gd name="connsiteX2" fmla="*/ 1241586 w 1241586"/>
              <a:gd name="connsiteY2" fmla="*/ 43424 h 1064453"/>
              <a:gd name="connsiteX3" fmla="*/ 1241586 w 1241586"/>
              <a:gd name="connsiteY3" fmla="*/ 1064453 h 1064453"/>
              <a:gd name="connsiteX4" fmla="*/ 1150323 w 1241586"/>
              <a:gd name="connsiteY4" fmla="*/ 1049697 h 1064453"/>
              <a:gd name="connsiteX5" fmla="*/ 4096 w 1241586"/>
              <a:gd name="connsiteY5" fmla="*/ 302389 h 1064453"/>
              <a:gd name="connsiteX6" fmla="*/ 857878 w 1241586"/>
              <a:gd name="connsiteY6" fmla="*/ 1470 h 106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586" h="1064453">
                <a:moveTo>
                  <a:pt x="857878" y="1470"/>
                </a:moveTo>
                <a:cubicBezTo>
                  <a:pt x="934984" y="4099"/>
                  <a:pt x="1015231" y="10276"/>
                  <a:pt x="1097715" y="20162"/>
                </a:cubicBezTo>
                <a:lnTo>
                  <a:pt x="1241586" y="43424"/>
                </a:lnTo>
                <a:lnTo>
                  <a:pt x="1241586" y="1064453"/>
                </a:lnTo>
                <a:lnTo>
                  <a:pt x="1150323" y="1049697"/>
                </a:lnTo>
                <a:cubicBezTo>
                  <a:pt x="461870" y="909961"/>
                  <a:pt x="-51313" y="575380"/>
                  <a:pt x="4096" y="302389"/>
                </a:cubicBezTo>
                <a:cubicBezTo>
                  <a:pt x="45653" y="97646"/>
                  <a:pt x="395241" y="-14303"/>
                  <a:pt x="857878" y="147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136A7CE8-97A5-AC46-8387-7AD52A6483FA}"/>
              </a:ext>
            </a:extLst>
          </p:cNvPr>
          <p:cNvCxnSpPr>
            <a:stCxn id="50" idx="1"/>
            <a:endCxn id="47" idx="3"/>
          </p:cNvCxnSpPr>
          <p:nvPr/>
        </p:nvCxnSpPr>
        <p:spPr>
          <a:xfrm>
            <a:off x="6113584" y="4305688"/>
            <a:ext cx="0" cy="106891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BD0777B4-8CB9-B14A-B645-01706FF21743}"/>
              </a:ext>
            </a:extLst>
          </p:cNvPr>
          <p:cNvSpPr/>
          <p:nvPr/>
        </p:nvSpPr>
        <p:spPr>
          <a:xfrm>
            <a:off x="6051490" y="4369941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Triângulo 26">
            <a:extLst>
              <a:ext uri="{FF2B5EF4-FFF2-40B4-BE49-F238E27FC236}">
                <a16:creationId xmlns:a16="http://schemas.microsoft.com/office/drawing/2014/main" id="{E4EBBD5E-8E8B-084E-9843-847AE408E945}"/>
              </a:ext>
            </a:extLst>
          </p:cNvPr>
          <p:cNvSpPr/>
          <p:nvPr/>
        </p:nvSpPr>
        <p:spPr>
          <a:xfrm rot="10800000">
            <a:off x="6051490" y="4400918"/>
            <a:ext cx="124187" cy="50351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6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6D375350-5058-494C-9401-38F73747D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922457" y="4670292"/>
            <a:ext cx="386097" cy="386097"/>
          </a:xfrm>
          <a:prstGeom prst="ellipse">
            <a:avLst/>
          </a:prstGeom>
          <a:noFill/>
          <a:effectLst>
            <a:innerShdw blurRad="580876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riângulo 26">
            <a:extLst>
              <a:ext uri="{FF2B5EF4-FFF2-40B4-BE49-F238E27FC236}">
                <a16:creationId xmlns:a16="http://schemas.microsoft.com/office/drawing/2014/main" id="{8AB1C2BE-0859-2743-9494-35E49A2529EB}"/>
              </a:ext>
            </a:extLst>
          </p:cNvPr>
          <p:cNvSpPr/>
          <p:nvPr/>
        </p:nvSpPr>
        <p:spPr>
          <a:xfrm rot="10800000">
            <a:off x="5927736" y="4807654"/>
            <a:ext cx="372411" cy="96086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9062137-AA8D-D44C-99BF-BA7CD3D8D9E2}"/>
              </a:ext>
            </a:extLst>
          </p:cNvPr>
          <p:cNvSpPr/>
          <p:nvPr/>
        </p:nvSpPr>
        <p:spPr>
          <a:xfrm>
            <a:off x="6051490" y="5247702"/>
            <a:ext cx="124329" cy="124329"/>
          </a:xfrm>
          <a:prstGeom prst="ellipse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0"/>
              </a:schemeClr>
            </a:gs>
            <a:gs pos="65000">
              <a:srgbClr val="0C152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C3825B-A9B1-AE0A-1412-44DAD74B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rma Livre 46">
            <a:extLst>
              <a:ext uri="{FF2B5EF4-FFF2-40B4-BE49-F238E27FC236}">
                <a16:creationId xmlns:a16="http://schemas.microsoft.com/office/drawing/2014/main" id="{F0E5C4A1-D855-DCD8-1DE0-0B417B65A5B6}"/>
              </a:ext>
            </a:extLst>
          </p:cNvPr>
          <p:cNvSpPr/>
          <p:nvPr/>
        </p:nvSpPr>
        <p:spPr>
          <a:xfrm>
            <a:off x="6113584" y="4303152"/>
            <a:ext cx="1239972" cy="1306847"/>
          </a:xfrm>
          <a:custGeom>
            <a:avLst/>
            <a:gdLst>
              <a:gd name="connsiteX0" fmla="*/ 0 w 1461477"/>
              <a:gd name="connsiteY0" fmla="*/ 0 h 1540299"/>
              <a:gd name="connsiteX1" fmla="*/ 1328615 w 1461477"/>
              <a:gd name="connsiteY1" fmla="*/ 227315 h 1540299"/>
              <a:gd name="connsiteX2" fmla="*/ 1461477 w 1461477"/>
              <a:gd name="connsiteY2" fmla="*/ 1540299 h 1540299"/>
              <a:gd name="connsiteX3" fmla="*/ 0 w 1461477"/>
              <a:gd name="connsiteY3" fmla="*/ 1262853 h 1540299"/>
              <a:gd name="connsiteX4" fmla="*/ 0 w 1461477"/>
              <a:gd name="connsiteY4" fmla="*/ 0 h 154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77" h="1540299">
                <a:moveTo>
                  <a:pt x="0" y="0"/>
                </a:moveTo>
                <a:lnTo>
                  <a:pt x="1328615" y="227315"/>
                </a:lnTo>
                <a:lnTo>
                  <a:pt x="1461477" y="1540299"/>
                </a:lnTo>
                <a:lnTo>
                  <a:pt x="0" y="126285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  <a:alpha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48" name="Forma Livre 47">
            <a:extLst>
              <a:ext uri="{FF2B5EF4-FFF2-40B4-BE49-F238E27FC236}">
                <a16:creationId xmlns:a16="http://schemas.microsoft.com/office/drawing/2014/main" id="{F0B35355-5ED4-0B1A-B1B8-C0673DB0686B}"/>
              </a:ext>
            </a:extLst>
          </p:cNvPr>
          <p:cNvSpPr/>
          <p:nvPr/>
        </p:nvSpPr>
        <p:spPr>
          <a:xfrm>
            <a:off x="6113584" y="4421807"/>
            <a:ext cx="1068788" cy="905607"/>
          </a:xfrm>
          <a:custGeom>
            <a:avLst/>
            <a:gdLst>
              <a:gd name="connsiteX0" fmla="*/ 0 w 1259714"/>
              <a:gd name="connsiteY0" fmla="*/ 0 h 1067382"/>
              <a:gd name="connsiteX1" fmla="*/ 109391 w 1259714"/>
              <a:gd name="connsiteY1" fmla="*/ 17687 h 1067382"/>
              <a:gd name="connsiteX2" fmla="*/ 1255618 w 1259714"/>
              <a:gd name="connsiteY2" fmla="*/ 764995 h 1067382"/>
              <a:gd name="connsiteX3" fmla="*/ 161999 w 1259714"/>
              <a:gd name="connsiteY3" fmla="*/ 1047222 h 1067382"/>
              <a:gd name="connsiteX4" fmla="*/ 0 w 1259714"/>
              <a:gd name="connsiteY4" fmla="*/ 1021029 h 1067382"/>
              <a:gd name="connsiteX5" fmla="*/ 0 w 1259714"/>
              <a:gd name="connsiteY5" fmla="*/ 0 h 106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9714" h="1067382">
                <a:moveTo>
                  <a:pt x="0" y="0"/>
                </a:moveTo>
                <a:lnTo>
                  <a:pt x="109391" y="17687"/>
                </a:lnTo>
                <a:cubicBezTo>
                  <a:pt x="797844" y="157423"/>
                  <a:pt x="1311027" y="492004"/>
                  <a:pt x="1255618" y="764995"/>
                </a:cubicBezTo>
                <a:cubicBezTo>
                  <a:pt x="1207135" y="1003861"/>
                  <a:pt x="739389" y="1116425"/>
                  <a:pt x="161999" y="1047222"/>
                </a:cubicBezTo>
                <a:lnTo>
                  <a:pt x="0" y="1021029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21E0E8F8-8AC7-0E48-35AB-3C5E735F258B}"/>
              </a:ext>
            </a:extLst>
          </p:cNvPr>
          <p:cNvSpPr/>
          <p:nvPr/>
        </p:nvSpPr>
        <p:spPr>
          <a:xfrm>
            <a:off x="6140145" y="1566079"/>
            <a:ext cx="877542" cy="918762"/>
          </a:xfrm>
          <a:custGeom>
            <a:avLst/>
            <a:gdLst>
              <a:gd name="connsiteX0" fmla="*/ 0 w 1044552"/>
              <a:gd name="connsiteY0" fmla="*/ 0 h 1093617"/>
              <a:gd name="connsiteX1" fmla="*/ 944435 w 1044552"/>
              <a:gd name="connsiteY1" fmla="*/ 165868 h 1093617"/>
              <a:gd name="connsiteX2" fmla="*/ 1044552 w 1044552"/>
              <a:gd name="connsiteY2" fmla="*/ 1093617 h 1093617"/>
              <a:gd name="connsiteX3" fmla="*/ 0 w 1044552"/>
              <a:gd name="connsiteY3" fmla="*/ 894815 h 1093617"/>
              <a:gd name="connsiteX4" fmla="*/ 0 w 1044552"/>
              <a:gd name="connsiteY4" fmla="*/ 0 h 109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552" h="1093617">
                <a:moveTo>
                  <a:pt x="0" y="0"/>
                </a:moveTo>
                <a:lnTo>
                  <a:pt x="944435" y="165868"/>
                </a:lnTo>
                <a:lnTo>
                  <a:pt x="1044552" y="1093617"/>
                </a:lnTo>
                <a:lnTo>
                  <a:pt x="0" y="894815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4" name="Forma Livre 33">
            <a:extLst>
              <a:ext uri="{FF2B5EF4-FFF2-40B4-BE49-F238E27FC236}">
                <a16:creationId xmlns:a16="http://schemas.microsoft.com/office/drawing/2014/main" id="{5478D005-FB6D-0232-CD39-BC84553684DA}"/>
              </a:ext>
            </a:extLst>
          </p:cNvPr>
          <p:cNvSpPr/>
          <p:nvPr/>
        </p:nvSpPr>
        <p:spPr>
          <a:xfrm rot="779404">
            <a:off x="6062539" y="1720754"/>
            <a:ext cx="813355" cy="604242"/>
          </a:xfrm>
          <a:custGeom>
            <a:avLst/>
            <a:gdLst>
              <a:gd name="connsiteX0" fmla="*/ 0 w 968149"/>
              <a:gd name="connsiteY0" fmla="*/ 3780 h 719239"/>
              <a:gd name="connsiteX1" fmla="*/ 91071 w 968149"/>
              <a:gd name="connsiteY1" fmla="*/ 0 h 719239"/>
              <a:gd name="connsiteX2" fmla="*/ 968149 w 968149"/>
              <a:gd name="connsiteY2" fmla="*/ 361155 h 719239"/>
              <a:gd name="connsiteX3" fmla="*/ 267833 w 968149"/>
              <a:gd name="connsiteY3" fmla="*/ 714972 h 719239"/>
              <a:gd name="connsiteX4" fmla="*/ 165046 w 968149"/>
              <a:gd name="connsiteY4" fmla="*/ 719239 h 719239"/>
              <a:gd name="connsiteX5" fmla="*/ 0 w 968149"/>
              <a:gd name="connsiteY5" fmla="*/ 3780 h 71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8149" h="719239">
                <a:moveTo>
                  <a:pt x="0" y="3780"/>
                </a:moveTo>
                <a:lnTo>
                  <a:pt x="91071" y="0"/>
                </a:lnTo>
                <a:cubicBezTo>
                  <a:pt x="575468" y="0"/>
                  <a:pt x="968149" y="161695"/>
                  <a:pt x="968149" y="361155"/>
                </a:cubicBezTo>
                <a:cubicBezTo>
                  <a:pt x="968149" y="535682"/>
                  <a:pt x="667503" y="681296"/>
                  <a:pt x="267833" y="714972"/>
                </a:cubicBezTo>
                <a:lnTo>
                  <a:pt x="165046" y="719239"/>
                </a:lnTo>
                <a:lnTo>
                  <a:pt x="0" y="3780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9BAFC16F-033B-22D5-C29E-6E31AE332B77}"/>
              </a:ext>
            </a:extLst>
          </p:cNvPr>
          <p:cNvSpPr/>
          <p:nvPr/>
        </p:nvSpPr>
        <p:spPr>
          <a:xfrm>
            <a:off x="9683636" y="2904892"/>
            <a:ext cx="1319170" cy="936294"/>
          </a:xfrm>
          <a:custGeom>
            <a:avLst/>
            <a:gdLst>
              <a:gd name="connsiteX0" fmla="*/ 0 w 1570229"/>
              <a:gd name="connsiteY0" fmla="*/ 0 h 1114485"/>
              <a:gd name="connsiteX1" fmla="*/ 1030798 w 1570229"/>
              <a:gd name="connsiteY1" fmla="*/ 252712 h 1114485"/>
              <a:gd name="connsiteX2" fmla="*/ 1570229 w 1570229"/>
              <a:gd name="connsiteY2" fmla="*/ 1114485 h 1114485"/>
              <a:gd name="connsiteX3" fmla="*/ 419142 w 1570229"/>
              <a:gd name="connsiteY3" fmla="*/ 871981 h 1114485"/>
              <a:gd name="connsiteX4" fmla="*/ 0 w 1570229"/>
              <a:gd name="connsiteY4" fmla="*/ 0 h 111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229" h="1114485">
                <a:moveTo>
                  <a:pt x="0" y="0"/>
                </a:moveTo>
                <a:lnTo>
                  <a:pt x="1030798" y="252712"/>
                </a:lnTo>
                <a:lnTo>
                  <a:pt x="1570229" y="1114485"/>
                </a:lnTo>
                <a:lnTo>
                  <a:pt x="419142" y="871981"/>
                </a:lnTo>
                <a:lnTo>
                  <a:pt x="0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4" name="Triângulo 26">
            <a:extLst>
              <a:ext uri="{FF2B5EF4-FFF2-40B4-BE49-F238E27FC236}">
                <a16:creationId xmlns:a16="http://schemas.microsoft.com/office/drawing/2014/main" id="{B53F18EA-2672-4117-86C6-B32EE9616DB7}"/>
              </a:ext>
            </a:extLst>
          </p:cNvPr>
          <p:cNvSpPr/>
          <p:nvPr/>
        </p:nvSpPr>
        <p:spPr>
          <a:xfrm rot="5400000">
            <a:off x="10907277" y="3109656"/>
            <a:ext cx="122969" cy="65387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26"/>
              <a:gd name="connsiteY0" fmla="*/ 1038511 h 1038535"/>
              <a:gd name="connsiteX1" fmla="*/ 230345 w 454326"/>
              <a:gd name="connsiteY1" fmla="*/ 0 h 1038535"/>
              <a:gd name="connsiteX2" fmla="*/ 454160 w 454326"/>
              <a:gd name="connsiteY2" fmla="*/ 1038511 h 1038535"/>
              <a:gd name="connsiteX3" fmla="*/ 234950 w 454326"/>
              <a:gd name="connsiteY3" fmla="*/ 989140 h 1038535"/>
              <a:gd name="connsiteX4" fmla="*/ 0 w 454326"/>
              <a:gd name="connsiteY4" fmla="*/ 1038511 h 1038535"/>
              <a:gd name="connsiteX0" fmla="*/ 0 w 454326"/>
              <a:gd name="connsiteY0" fmla="*/ 1038511 h 1038589"/>
              <a:gd name="connsiteX1" fmla="*/ 230345 w 454326"/>
              <a:gd name="connsiteY1" fmla="*/ 0 h 1038589"/>
              <a:gd name="connsiteX2" fmla="*/ 454160 w 454326"/>
              <a:gd name="connsiteY2" fmla="*/ 1038511 h 1038589"/>
              <a:gd name="connsiteX3" fmla="*/ 234949 w 454326"/>
              <a:gd name="connsiteY3" fmla="*/ 1020912 h 1038589"/>
              <a:gd name="connsiteX4" fmla="*/ 0 w 454326"/>
              <a:gd name="connsiteY4" fmla="*/ 1038511 h 103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038589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7" y="1015887"/>
                  <a:pt x="234949" y="1020912"/>
                </a:cubicBezTo>
                <a:cubicBezTo>
                  <a:pt x="94221" y="102593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Forma Livre 24">
            <a:extLst>
              <a:ext uri="{FF2B5EF4-FFF2-40B4-BE49-F238E27FC236}">
                <a16:creationId xmlns:a16="http://schemas.microsoft.com/office/drawing/2014/main" id="{25862D31-265A-5091-4A2D-E7D457E6B9EB}"/>
              </a:ext>
            </a:extLst>
          </p:cNvPr>
          <p:cNvSpPr/>
          <p:nvPr/>
        </p:nvSpPr>
        <p:spPr>
          <a:xfrm rot="838050">
            <a:off x="9643070" y="3083876"/>
            <a:ext cx="992684" cy="497848"/>
          </a:xfrm>
          <a:custGeom>
            <a:avLst/>
            <a:gdLst>
              <a:gd name="connsiteX0" fmla="*/ 0 w 1181608"/>
              <a:gd name="connsiteY0" fmla="*/ 9243 h 592596"/>
              <a:gd name="connsiteX1" fmla="*/ 31547 w 1181608"/>
              <a:gd name="connsiteY1" fmla="*/ 6147 h 592596"/>
              <a:gd name="connsiteX2" fmla="*/ 224448 w 1181608"/>
              <a:gd name="connsiteY2" fmla="*/ 0 h 592596"/>
              <a:gd name="connsiteX3" fmla="*/ 1181608 w 1181608"/>
              <a:gd name="connsiteY3" fmla="*/ 302607 h 592596"/>
              <a:gd name="connsiteX4" fmla="*/ 597018 w 1181608"/>
              <a:gd name="connsiteY4" fmla="*/ 581433 h 592596"/>
              <a:gd name="connsiteX5" fmla="*/ 483279 w 1181608"/>
              <a:gd name="connsiteY5" fmla="*/ 592596 h 592596"/>
              <a:gd name="connsiteX6" fmla="*/ 0 w 1181608"/>
              <a:gd name="connsiteY6" fmla="*/ 9243 h 59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08" h="592596">
                <a:moveTo>
                  <a:pt x="0" y="9243"/>
                </a:moveTo>
                <a:lnTo>
                  <a:pt x="31547" y="6147"/>
                </a:lnTo>
                <a:cubicBezTo>
                  <a:pt x="93856" y="2116"/>
                  <a:pt x="158370" y="-1"/>
                  <a:pt x="224448" y="0"/>
                </a:cubicBezTo>
                <a:cubicBezTo>
                  <a:pt x="753073" y="0"/>
                  <a:pt x="1181608" y="135482"/>
                  <a:pt x="1181608" y="302607"/>
                </a:cubicBezTo>
                <a:cubicBezTo>
                  <a:pt x="1181608" y="427951"/>
                  <a:pt x="940557" y="535495"/>
                  <a:pt x="597018" y="581433"/>
                </a:cubicBezTo>
                <a:lnTo>
                  <a:pt x="483279" y="592596"/>
                </a:lnTo>
                <a:lnTo>
                  <a:pt x="0" y="9243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6702E9-4318-A237-1461-F0152A31B156}"/>
              </a:ext>
            </a:extLst>
          </p:cNvPr>
          <p:cNvSpPr/>
          <p:nvPr/>
        </p:nvSpPr>
        <p:spPr>
          <a:xfrm rot="5400000">
            <a:off x="10563577" y="3375106"/>
            <a:ext cx="123109" cy="12310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6A254296-A780-6F61-B634-A1D51D287737}"/>
              </a:ext>
            </a:extLst>
          </p:cNvPr>
          <p:cNvSpPr/>
          <p:nvPr/>
        </p:nvSpPr>
        <p:spPr>
          <a:xfrm>
            <a:off x="2161138" y="2913714"/>
            <a:ext cx="1312580" cy="1000789"/>
          </a:xfrm>
          <a:custGeom>
            <a:avLst/>
            <a:gdLst>
              <a:gd name="connsiteX0" fmla="*/ 415097 w 1515434"/>
              <a:gd name="connsiteY0" fmla="*/ 0 h 1155457"/>
              <a:gd name="connsiteX1" fmla="*/ 1515434 w 1515434"/>
              <a:gd name="connsiteY1" fmla="*/ 205198 h 1155457"/>
              <a:gd name="connsiteX2" fmla="*/ 1180752 w 1515434"/>
              <a:gd name="connsiteY2" fmla="*/ 1155457 h 1155457"/>
              <a:gd name="connsiteX3" fmla="*/ 0 w 1515434"/>
              <a:gd name="connsiteY3" fmla="*/ 902013 h 1155457"/>
              <a:gd name="connsiteX4" fmla="*/ 415097 w 1515434"/>
              <a:gd name="connsiteY4" fmla="*/ 0 h 1155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434" h="1155457">
                <a:moveTo>
                  <a:pt x="415097" y="0"/>
                </a:moveTo>
                <a:lnTo>
                  <a:pt x="1515434" y="205198"/>
                </a:lnTo>
                <a:lnTo>
                  <a:pt x="1180752" y="1155457"/>
                </a:lnTo>
                <a:lnTo>
                  <a:pt x="0" y="902013"/>
                </a:lnTo>
                <a:lnTo>
                  <a:pt x="415097" y="0"/>
                </a:lnTo>
                <a:close/>
              </a:path>
            </a:pathLst>
          </a:custGeom>
          <a:solidFill>
            <a:srgbClr val="888888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5C54045F-BFB0-CB48-6DA5-D457C114F573}"/>
              </a:ext>
            </a:extLst>
          </p:cNvPr>
          <p:cNvSpPr/>
          <p:nvPr/>
        </p:nvSpPr>
        <p:spPr>
          <a:xfrm rot="1482684">
            <a:off x="2330733" y="3067071"/>
            <a:ext cx="885827" cy="746601"/>
          </a:xfrm>
          <a:custGeom>
            <a:avLst/>
            <a:gdLst>
              <a:gd name="connsiteX0" fmla="*/ 0 w 1022729"/>
              <a:gd name="connsiteY0" fmla="*/ 63816 h 861986"/>
              <a:gd name="connsiteX1" fmla="*/ 106643 w 1022729"/>
              <a:gd name="connsiteY1" fmla="*/ 39828 h 861986"/>
              <a:gd name="connsiteX2" fmla="*/ 1017799 w 1022729"/>
              <a:gd name="connsiteY2" fmla="*/ 193728 h 861986"/>
              <a:gd name="connsiteX3" fmla="*/ 98477 w 1022729"/>
              <a:gd name="connsiteY3" fmla="*/ 839835 h 861986"/>
              <a:gd name="connsiteX4" fmla="*/ 0 w 1022729"/>
              <a:gd name="connsiteY4" fmla="*/ 861986 h 861986"/>
              <a:gd name="connsiteX5" fmla="*/ 0 w 1022729"/>
              <a:gd name="connsiteY5" fmla="*/ 63816 h 86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729" h="861986">
                <a:moveTo>
                  <a:pt x="0" y="63816"/>
                </a:moveTo>
                <a:lnTo>
                  <a:pt x="106643" y="39828"/>
                </a:lnTo>
                <a:cubicBezTo>
                  <a:pt x="580238" y="-47821"/>
                  <a:pt x="969666" y="11697"/>
                  <a:pt x="1017799" y="193728"/>
                </a:cubicBezTo>
                <a:cubicBezTo>
                  <a:pt x="1072808" y="401763"/>
                  <a:pt x="661214" y="691035"/>
                  <a:pt x="98477" y="839835"/>
                </a:cubicBezTo>
                <a:lnTo>
                  <a:pt x="0" y="861986"/>
                </a:lnTo>
                <a:lnTo>
                  <a:pt x="0" y="63816"/>
                </a:ln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2" descr="Sol Png - Baixar Imagens em PNG">
            <a:extLst>
              <a:ext uri="{FF2B5EF4-FFF2-40B4-BE49-F238E27FC236}">
                <a16:creationId xmlns:a16="http://schemas.microsoft.com/office/drawing/2014/main" id="{E9682DAD-BB0A-1681-9C9C-4137C18AC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702" y="3390676"/>
            <a:ext cx="819882" cy="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8583DA3-37E8-C57B-2948-01899774494B}"/>
              </a:ext>
            </a:extLst>
          </p:cNvPr>
          <p:cNvSpPr/>
          <p:nvPr/>
        </p:nvSpPr>
        <p:spPr>
          <a:xfrm rot="16200000">
            <a:off x="3169420" y="3367863"/>
            <a:ext cx="126923" cy="12692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riângulo 26">
            <a:extLst>
              <a:ext uri="{FF2B5EF4-FFF2-40B4-BE49-F238E27FC236}">
                <a16:creationId xmlns:a16="http://schemas.microsoft.com/office/drawing/2014/main" id="{AB7111AC-5860-4559-7D82-3B34D1B2CB5B}"/>
              </a:ext>
            </a:extLst>
          </p:cNvPr>
          <p:cNvSpPr/>
          <p:nvPr/>
        </p:nvSpPr>
        <p:spPr>
          <a:xfrm rot="16200000">
            <a:off x="2860881" y="3123167"/>
            <a:ext cx="126910" cy="61372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77" h="103852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38534" y="940451"/>
                  <a:pt x="197806" y="945476"/>
                </a:cubicBezTo>
                <a:cubicBezTo>
                  <a:pt x="57078" y="950501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">
            <a:extLst>
              <a:ext uri="{FF2B5EF4-FFF2-40B4-BE49-F238E27FC236}">
                <a16:creationId xmlns:a16="http://schemas.microsoft.com/office/drawing/2014/main" id="{411AAAFD-DB8E-499C-A764-F07A9DC17BBA}"/>
              </a:ext>
            </a:extLst>
          </p:cNvPr>
          <p:cNvSpPr/>
          <p:nvPr/>
        </p:nvSpPr>
        <p:spPr>
          <a:xfrm>
            <a:off x="71595" y="1379071"/>
            <a:ext cx="12048810" cy="4399937"/>
          </a:xfrm>
          <a:custGeom>
            <a:avLst/>
            <a:gdLst>
              <a:gd name="connsiteX0" fmla="*/ 0 w 7237709"/>
              <a:gd name="connsiteY0" fmla="*/ 0 h 3394129"/>
              <a:gd name="connsiteX1" fmla="*/ 7237709 w 7237709"/>
              <a:gd name="connsiteY1" fmla="*/ 0 h 3394129"/>
              <a:gd name="connsiteX2" fmla="*/ 7237709 w 7237709"/>
              <a:gd name="connsiteY2" fmla="*/ 3394129 h 3394129"/>
              <a:gd name="connsiteX3" fmla="*/ 0 w 7237709"/>
              <a:gd name="connsiteY3" fmla="*/ 3394129 h 3394129"/>
              <a:gd name="connsiteX4" fmla="*/ 0 w 7237709"/>
              <a:gd name="connsiteY4" fmla="*/ 0 h 3394129"/>
              <a:gd name="connsiteX0" fmla="*/ 1487837 w 8725546"/>
              <a:gd name="connsiteY0" fmla="*/ 0 h 3394129"/>
              <a:gd name="connsiteX1" fmla="*/ 8725546 w 8725546"/>
              <a:gd name="connsiteY1" fmla="*/ 0 h 3394129"/>
              <a:gd name="connsiteX2" fmla="*/ 8725546 w 8725546"/>
              <a:gd name="connsiteY2" fmla="*/ 3394129 h 3394129"/>
              <a:gd name="connsiteX3" fmla="*/ 0 w 8725546"/>
              <a:gd name="connsiteY3" fmla="*/ 3378631 h 3394129"/>
              <a:gd name="connsiteX4" fmla="*/ 1487837 w 8725546"/>
              <a:gd name="connsiteY4" fmla="*/ 0 h 3394129"/>
              <a:gd name="connsiteX0" fmla="*/ 1532660 w 8770369"/>
              <a:gd name="connsiteY0" fmla="*/ 0 h 3394129"/>
              <a:gd name="connsiteX1" fmla="*/ 8770369 w 8770369"/>
              <a:gd name="connsiteY1" fmla="*/ 0 h 3394129"/>
              <a:gd name="connsiteX2" fmla="*/ 8770369 w 8770369"/>
              <a:gd name="connsiteY2" fmla="*/ 3394129 h 3394129"/>
              <a:gd name="connsiteX3" fmla="*/ 0 w 8770369"/>
              <a:gd name="connsiteY3" fmla="*/ 3387595 h 3394129"/>
              <a:gd name="connsiteX4" fmla="*/ 1532660 w 8770369"/>
              <a:gd name="connsiteY4" fmla="*/ 0 h 3394129"/>
              <a:gd name="connsiteX0" fmla="*/ 1532660 w 10348157"/>
              <a:gd name="connsiteY0" fmla="*/ 0 h 3387595"/>
              <a:gd name="connsiteX1" fmla="*/ 8770369 w 10348157"/>
              <a:gd name="connsiteY1" fmla="*/ 0 h 3387595"/>
              <a:gd name="connsiteX2" fmla="*/ 10348157 w 10348157"/>
              <a:gd name="connsiteY2" fmla="*/ 3385164 h 3387595"/>
              <a:gd name="connsiteX3" fmla="*/ 0 w 10348157"/>
              <a:gd name="connsiteY3" fmla="*/ 3387595 h 3387595"/>
              <a:gd name="connsiteX4" fmla="*/ 1532660 w 10348157"/>
              <a:gd name="connsiteY4" fmla="*/ 0 h 33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8157" h="3387595">
                <a:moveTo>
                  <a:pt x="1532660" y="0"/>
                </a:moveTo>
                <a:lnTo>
                  <a:pt x="8770369" y="0"/>
                </a:lnTo>
                <a:lnTo>
                  <a:pt x="10348157" y="3385164"/>
                </a:lnTo>
                <a:lnTo>
                  <a:pt x="0" y="3387595"/>
                </a:lnTo>
                <a:lnTo>
                  <a:pt x="1532660" y="0"/>
                </a:lnTo>
                <a:close/>
              </a:path>
            </a:pathLst>
          </a:custGeom>
          <a:solidFill>
            <a:srgbClr val="595959">
              <a:alpha val="60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2700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4A3D77-1805-288E-88B2-9C1E3687F8EE}"/>
              </a:ext>
            </a:extLst>
          </p:cNvPr>
          <p:cNvSpPr/>
          <p:nvPr/>
        </p:nvSpPr>
        <p:spPr>
          <a:xfrm>
            <a:off x="2361920" y="1938993"/>
            <a:ext cx="7485447" cy="291585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2" descr="Sol Png - Baixar Imagens em PNG">
            <a:extLst>
              <a:ext uri="{FF2B5EF4-FFF2-40B4-BE49-F238E27FC236}">
                <a16:creationId xmlns:a16="http://schemas.microsoft.com/office/drawing/2014/main" id="{C904B2AC-4165-537F-5142-F82BB59FD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4702" y="2981467"/>
            <a:ext cx="819882" cy="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orma Livre 43">
            <a:extLst>
              <a:ext uri="{FF2B5EF4-FFF2-40B4-BE49-F238E27FC236}">
                <a16:creationId xmlns:a16="http://schemas.microsoft.com/office/drawing/2014/main" id="{C1F780CD-ACD8-E9DA-6200-33F4CFF15434}"/>
              </a:ext>
            </a:extLst>
          </p:cNvPr>
          <p:cNvSpPr/>
          <p:nvPr/>
        </p:nvSpPr>
        <p:spPr>
          <a:xfrm>
            <a:off x="1133955" y="2734269"/>
            <a:ext cx="1386716" cy="960716"/>
          </a:xfrm>
          <a:custGeom>
            <a:avLst/>
            <a:gdLst>
              <a:gd name="connsiteX0" fmla="*/ 490071 w 1601028"/>
              <a:gd name="connsiteY0" fmla="*/ 0 h 1109191"/>
              <a:gd name="connsiteX1" fmla="*/ 1601028 w 1601028"/>
              <a:gd name="connsiteY1" fmla="*/ 207178 h 1109191"/>
              <a:gd name="connsiteX2" fmla="*/ 1185931 w 1601028"/>
              <a:gd name="connsiteY2" fmla="*/ 1109191 h 1109191"/>
              <a:gd name="connsiteX3" fmla="*/ 0 w 1601028"/>
              <a:gd name="connsiteY3" fmla="*/ 854635 h 1109191"/>
              <a:gd name="connsiteX4" fmla="*/ 490071 w 1601028"/>
              <a:gd name="connsiteY4" fmla="*/ 0 h 110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028" h="1109191">
                <a:moveTo>
                  <a:pt x="490071" y="0"/>
                </a:moveTo>
                <a:lnTo>
                  <a:pt x="1601028" y="207178"/>
                </a:lnTo>
                <a:lnTo>
                  <a:pt x="1185931" y="1109191"/>
                </a:lnTo>
                <a:lnTo>
                  <a:pt x="0" y="854635"/>
                </a:lnTo>
                <a:lnTo>
                  <a:pt x="490071" y="0"/>
                </a:lnTo>
                <a:close/>
              </a:path>
            </a:pathLst>
          </a:custGeom>
          <a:solidFill>
            <a:srgbClr val="AAAAAA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49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58F69560-89DB-A8A2-A0CC-96C658197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2143465" y="3055579"/>
            <a:ext cx="394154" cy="394154"/>
          </a:xfrm>
          <a:prstGeom prst="ellipse">
            <a:avLst/>
          </a:prstGeom>
          <a:noFill/>
          <a:effectLst>
            <a:innerShdw blurRad="102294" dist="103385" dir="984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riângulo 26">
            <a:extLst>
              <a:ext uri="{FF2B5EF4-FFF2-40B4-BE49-F238E27FC236}">
                <a16:creationId xmlns:a16="http://schemas.microsoft.com/office/drawing/2014/main" id="{8BCAF282-5CFD-F397-E8A3-9F9D8468C683}"/>
              </a:ext>
            </a:extLst>
          </p:cNvPr>
          <p:cNvSpPr/>
          <p:nvPr/>
        </p:nvSpPr>
        <p:spPr>
          <a:xfrm rot="16200000">
            <a:off x="1663424" y="2780483"/>
            <a:ext cx="394154" cy="944345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5" name="Forma Livre 44">
            <a:extLst>
              <a:ext uri="{FF2B5EF4-FFF2-40B4-BE49-F238E27FC236}">
                <a16:creationId xmlns:a16="http://schemas.microsoft.com/office/drawing/2014/main" id="{E340B37F-95E3-81FA-E4FF-EB8716088FBB}"/>
              </a:ext>
            </a:extLst>
          </p:cNvPr>
          <p:cNvSpPr/>
          <p:nvPr/>
        </p:nvSpPr>
        <p:spPr>
          <a:xfrm rot="1482684">
            <a:off x="1500966" y="2746536"/>
            <a:ext cx="887778" cy="747039"/>
          </a:xfrm>
          <a:custGeom>
            <a:avLst/>
            <a:gdLst>
              <a:gd name="connsiteX0" fmla="*/ 535467 w 1024980"/>
              <a:gd name="connsiteY0" fmla="*/ 157132 h 862492"/>
              <a:gd name="connsiteX1" fmla="*/ 924251 w 1024980"/>
              <a:gd name="connsiteY1" fmla="*/ 22657 h 862492"/>
              <a:gd name="connsiteX2" fmla="*/ 1024980 w 1024980"/>
              <a:gd name="connsiteY2" fmla="*/ 0 h 862492"/>
              <a:gd name="connsiteX3" fmla="*/ 1024980 w 1024980"/>
              <a:gd name="connsiteY3" fmla="*/ 798170 h 862492"/>
              <a:gd name="connsiteX4" fmla="*/ 916085 w 1024980"/>
              <a:gd name="connsiteY4" fmla="*/ 822665 h 862492"/>
              <a:gd name="connsiteX5" fmla="*/ 4930 w 1024980"/>
              <a:gd name="connsiteY5" fmla="*/ 668765 h 862492"/>
              <a:gd name="connsiteX6" fmla="*/ 535467 w 1024980"/>
              <a:gd name="connsiteY6" fmla="*/ 157132 h 86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4980" h="862492">
                <a:moveTo>
                  <a:pt x="535467" y="157132"/>
                </a:moveTo>
                <a:cubicBezTo>
                  <a:pt x="652330" y="105837"/>
                  <a:pt x="783567" y="59857"/>
                  <a:pt x="924251" y="22657"/>
                </a:cubicBezTo>
                <a:lnTo>
                  <a:pt x="1024980" y="0"/>
                </a:lnTo>
                <a:lnTo>
                  <a:pt x="1024980" y="798170"/>
                </a:lnTo>
                <a:lnTo>
                  <a:pt x="916085" y="822665"/>
                </a:lnTo>
                <a:cubicBezTo>
                  <a:pt x="442490" y="910314"/>
                  <a:pt x="53062" y="850795"/>
                  <a:pt x="4930" y="668765"/>
                </a:cubicBezTo>
                <a:cubicBezTo>
                  <a:pt x="-36327" y="512739"/>
                  <a:pt x="184881" y="311016"/>
                  <a:pt x="535467" y="157132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5BEF447-E08E-B2E3-C7B0-B9C63E3412F1}"/>
              </a:ext>
            </a:extLst>
          </p:cNvPr>
          <p:cNvSpPr/>
          <p:nvPr/>
        </p:nvSpPr>
        <p:spPr>
          <a:xfrm rot="16200000">
            <a:off x="1413471" y="2993133"/>
            <a:ext cx="126923" cy="12692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riângulo 26">
            <a:extLst>
              <a:ext uri="{FF2B5EF4-FFF2-40B4-BE49-F238E27FC236}">
                <a16:creationId xmlns:a16="http://schemas.microsoft.com/office/drawing/2014/main" id="{1523E72B-A756-78A4-8782-4705430891D1}"/>
              </a:ext>
            </a:extLst>
          </p:cNvPr>
          <p:cNvSpPr/>
          <p:nvPr/>
        </p:nvSpPr>
        <p:spPr>
          <a:xfrm rot="16200000">
            <a:off x="1096700" y="2741745"/>
            <a:ext cx="126913" cy="628666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277"/>
              <a:gd name="connsiteY0" fmla="*/ 1038511 h 1038523"/>
              <a:gd name="connsiteX1" fmla="*/ 230345 w 454277"/>
              <a:gd name="connsiteY1" fmla="*/ 0 h 1038523"/>
              <a:gd name="connsiteX2" fmla="*/ 454160 w 454277"/>
              <a:gd name="connsiteY2" fmla="*/ 1038511 h 1038523"/>
              <a:gd name="connsiteX3" fmla="*/ 197806 w 454277"/>
              <a:gd name="connsiteY3" fmla="*/ 945476 h 1038523"/>
              <a:gd name="connsiteX4" fmla="*/ 0 w 454277"/>
              <a:gd name="connsiteY4" fmla="*/ 1038511 h 1038523"/>
              <a:gd name="connsiteX0" fmla="*/ 0 w 454288"/>
              <a:gd name="connsiteY0" fmla="*/ 1038511 h 1038538"/>
              <a:gd name="connsiteX1" fmla="*/ 230345 w 454288"/>
              <a:gd name="connsiteY1" fmla="*/ 0 h 1038538"/>
              <a:gd name="connsiteX2" fmla="*/ 454160 w 454288"/>
              <a:gd name="connsiteY2" fmla="*/ 1038511 h 1038538"/>
              <a:gd name="connsiteX3" fmla="*/ 208026 w 454288"/>
              <a:gd name="connsiteY3" fmla="*/ 992685 h 1038538"/>
              <a:gd name="connsiteX4" fmla="*/ 0 w 454288"/>
              <a:gd name="connsiteY4" fmla="*/ 1038511 h 103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88" h="1038538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48754" y="987660"/>
                  <a:pt x="208026" y="992685"/>
                </a:cubicBezTo>
                <a:cubicBezTo>
                  <a:pt x="67298" y="997710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Forma Livre 25">
            <a:extLst>
              <a:ext uri="{FF2B5EF4-FFF2-40B4-BE49-F238E27FC236}">
                <a16:creationId xmlns:a16="http://schemas.microsoft.com/office/drawing/2014/main" id="{B774E8C4-9F48-B909-5571-ABD1ECB10381}"/>
              </a:ext>
            </a:extLst>
          </p:cNvPr>
          <p:cNvSpPr/>
          <p:nvPr/>
        </p:nvSpPr>
        <p:spPr>
          <a:xfrm>
            <a:off x="8836372" y="2697175"/>
            <a:ext cx="1199390" cy="940279"/>
          </a:xfrm>
          <a:custGeom>
            <a:avLst/>
            <a:gdLst>
              <a:gd name="connsiteX0" fmla="*/ 0 w 1427653"/>
              <a:gd name="connsiteY0" fmla="*/ 0 h 1119229"/>
              <a:gd name="connsiteX1" fmla="*/ 1008511 w 1427653"/>
              <a:gd name="connsiteY1" fmla="*/ 247248 h 1119229"/>
              <a:gd name="connsiteX2" fmla="*/ 1427653 w 1427653"/>
              <a:gd name="connsiteY2" fmla="*/ 1119229 h 1119229"/>
              <a:gd name="connsiteX3" fmla="*/ 236823 w 1427653"/>
              <a:gd name="connsiteY3" fmla="*/ 868352 h 1119229"/>
              <a:gd name="connsiteX4" fmla="*/ 0 w 1427653"/>
              <a:gd name="connsiteY4" fmla="*/ 0 h 111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7653" h="1119229">
                <a:moveTo>
                  <a:pt x="0" y="0"/>
                </a:moveTo>
                <a:lnTo>
                  <a:pt x="1008511" y="247248"/>
                </a:lnTo>
                <a:lnTo>
                  <a:pt x="1427653" y="1119229"/>
                </a:lnTo>
                <a:lnTo>
                  <a:pt x="236823" y="868352"/>
                </a:lnTo>
                <a:lnTo>
                  <a:pt x="0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7" name="Forma Livre 26">
            <a:extLst>
              <a:ext uri="{FF2B5EF4-FFF2-40B4-BE49-F238E27FC236}">
                <a16:creationId xmlns:a16="http://schemas.microsoft.com/office/drawing/2014/main" id="{3BC9E4E1-2C5C-B3A0-622B-36769229F645}"/>
              </a:ext>
            </a:extLst>
          </p:cNvPr>
          <p:cNvSpPr/>
          <p:nvPr/>
        </p:nvSpPr>
        <p:spPr>
          <a:xfrm rot="838050">
            <a:off x="9043065" y="2946277"/>
            <a:ext cx="1021570" cy="500683"/>
          </a:xfrm>
          <a:custGeom>
            <a:avLst/>
            <a:gdLst>
              <a:gd name="connsiteX0" fmla="*/ 422003 w 1215991"/>
              <a:gd name="connsiteY0" fmla="*/ 42437 h 595971"/>
              <a:gd name="connsiteX1" fmla="*/ 584590 w 1215991"/>
              <a:gd name="connsiteY1" fmla="*/ 14537 h 595971"/>
              <a:gd name="connsiteX2" fmla="*/ 732712 w 1215991"/>
              <a:gd name="connsiteY2" fmla="*/ 0 h 595971"/>
              <a:gd name="connsiteX3" fmla="*/ 1215991 w 1215991"/>
              <a:gd name="connsiteY3" fmla="*/ 583353 h 595971"/>
              <a:gd name="connsiteX4" fmla="*/ 1150061 w 1215991"/>
              <a:gd name="connsiteY4" fmla="*/ 589823 h 595971"/>
              <a:gd name="connsiteX5" fmla="*/ 957160 w 1215991"/>
              <a:gd name="connsiteY5" fmla="*/ 595971 h 595971"/>
              <a:gd name="connsiteX6" fmla="*/ 0 w 1215991"/>
              <a:gd name="connsiteY6" fmla="*/ 293364 h 595971"/>
              <a:gd name="connsiteX7" fmla="*/ 422003 w 1215991"/>
              <a:gd name="connsiteY7" fmla="*/ 42437 h 5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5991" h="595971">
                <a:moveTo>
                  <a:pt x="422003" y="42437"/>
                </a:moveTo>
                <a:cubicBezTo>
                  <a:pt x="472924" y="31561"/>
                  <a:pt x="527333" y="22194"/>
                  <a:pt x="584590" y="14537"/>
                </a:cubicBezTo>
                <a:lnTo>
                  <a:pt x="732712" y="0"/>
                </a:lnTo>
                <a:lnTo>
                  <a:pt x="1215991" y="583353"/>
                </a:lnTo>
                <a:lnTo>
                  <a:pt x="1150061" y="589823"/>
                </a:lnTo>
                <a:cubicBezTo>
                  <a:pt x="1087752" y="593854"/>
                  <a:pt x="1023238" y="595971"/>
                  <a:pt x="957160" y="595971"/>
                </a:cubicBezTo>
                <a:cubicBezTo>
                  <a:pt x="428535" y="595971"/>
                  <a:pt x="0" y="460489"/>
                  <a:pt x="0" y="293364"/>
                </a:cubicBezTo>
                <a:cubicBezTo>
                  <a:pt x="1" y="188911"/>
                  <a:pt x="167396" y="96818"/>
                  <a:pt x="422003" y="42437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28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100A7FB0-7C47-5494-9BEB-04BEEFE94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9653454" y="3054353"/>
            <a:ext cx="382309" cy="382309"/>
          </a:xfrm>
          <a:prstGeom prst="ellipse">
            <a:avLst/>
          </a:prstGeom>
          <a:noFill/>
          <a:effectLst>
            <a:innerShdw blurRad="102294" dist="103385" dir="180000">
              <a:prstClr val="black">
                <a:alpha val="83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B5EFEAC-ED55-092E-A242-627D2FE69C15}"/>
              </a:ext>
            </a:extLst>
          </p:cNvPr>
          <p:cNvSpPr/>
          <p:nvPr/>
        </p:nvSpPr>
        <p:spPr>
          <a:xfrm rot="5400000">
            <a:off x="9020934" y="2971432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riângulo 26">
            <a:extLst>
              <a:ext uri="{FF2B5EF4-FFF2-40B4-BE49-F238E27FC236}">
                <a16:creationId xmlns:a16="http://schemas.microsoft.com/office/drawing/2014/main" id="{1AF72A16-5E59-BB67-36F0-03D5B66E1BDB}"/>
              </a:ext>
            </a:extLst>
          </p:cNvPr>
          <p:cNvSpPr/>
          <p:nvPr/>
        </p:nvSpPr>
        <p:spPr>
          <a:xfrm rot="5400000">
            <a:off x="9344396" y="2722541"/>
            <a:ext cx="123110" cy="62088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8"/>
              <a:gd name="connsiteY0" fmla="*/ 1038511 h 1038525"/>
              <a:gd name="connsiteX1" fmla="*/ 230345 w 454308"/>
              <a:gd name="connsiteY1" fmla="*/ 0 h 1038525"/>
              <a:gd name="connsiteX2" fmla="*/ 454160 w 454308"/>
              <a:gd name="connsiteY2" fmla="*/ 1038511 h 1038525"/>
              <a:gd name="connsiteX3" fmla="*/ 222654 w 454308"/>
              <a:gd name="connsiteY3" fmla="*/ 956099 h 1038525"/>
              <a:gd name="connsiteX4" fmla="*/ 0 w 454308"/>
              <a:gd name="connsiteY4" fmla="*/ 1038511 h 1038525"/>
              <a:gd name="connsiteX0" fmla="*/ 0 w 454304"/>
              <a:gd name="connsiteY0" fmla="*/ 1038511 h 1044773"/>
              <a:gd name="connsiteX1" fmla="*/ 230345 w 454304"/>
              <a:gd name="connsiteY1" fmla="*/ 0 h 1044773"/>
              <a:gd name="connsiteX2" fmla="*/ 454160 w 454304"/>
              <a:gd name="connsiteY2" fmla="*/ 1038511 h 1044773"/>
              <a:gd name="connsiteX3" fmla="*/ 222663 w 454304"/>
              <a:gd name="connsiteY3" fmla="*/ 1043194 h 1044773"/>
              <a:gd name="connsiteX4" fmla="*/ 0 w 454304"/>
              <a:gd name="connsiteY4" fmla="*/ 1038511 h 10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4" h="1044773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391" y="1038169"/>
                  <a:pt x="222663" y="1043194"/>
                </a:cubicBezTo>
                <a:cubicBezTo>
                  <a:pt x="81935" y="1048219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2" name="Triângulo 26">
            <a:extLst>
              <a:ext uri="{FF2B5EF4-FFF2-40B4-BE49-F238E27FC236}">
                <a16:creationId xmlns:a16="http://schemas.microsoft.com/office/drawing/2014/main" id="{612B30E3-1384-0F44-AF6A-654878D244B1}"/>
              </a:ext>
            </a:extLst>
          </p:cNvPr>
          <p:cNvSpPr/>
          <p:nvPr/>
        </p:nvSpPr>
        <p:spPr>
          <a:xfrm rot="5400000">
            <a:off x="10092960" y="2813922"/>
            <a:ext cx="399146" cy="87247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  <a:gd name="connsiteX0" fmla="*/ 0 w 454306"/>
              <a:gd name="connsiteY0" fmla="*/ 1038511 h 1038526"/>
              <a:gd name="connsiteX1" fmla="*/ 230345 w 454306"/>
              <a:gd name="connsiteY1" fmla="*/ 0 h 1038526"/>
              <a:gd name="connsiteX2" fmla="*/ 454160 w 454306"/>
              <a:gd name="connsiteY2" fmla="*/ 1038511 h 1038526"/>
              <a:gd name="connsiteX3" fmla="*/ 223045 w 454306"/>
              <a:gd name="connsiteY3" fmla="*/ 959792 h 1038526"/>
              <a:gd name="connsiteX4" fmla="*/ 0 w 454306"/>
              <a:gd name="connsiteY4" fmla="*/ 1038511 h 10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06" h="1038526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63773" y="954767"/>
                  <a:pt x="223045" y="959792"/>
                </a:cubicBezTo>
                <a:cubicBezTo>
                  <a:pt x="82317" y="964817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E1566A4-1E53-D6F2-8C32-B7237D13624C}"/>
              </a:ext>
            </a:extLst>
          </p:cNvPr>
          <p:cNvCxnSpPr>
            <a:cxnSpLocks/>
            <a:stCxn id="36" idx="1"/>
            <a:endCxn id="36" idx="2"/>
          </p:cNvCxnSpPr>
          <p:nvPr/>
        </p:nvCxnSpPr>
        <p:spPr>
          <a:xfrm>
            <a:off x="6140145" y="1566079"/>
            <a:ext cx="0" cy="7517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orma Livre 35">
            <a:extLst>
              <a:ext uri="{FF2B5EF4-FFF2-40B4-BE49-F238E27FC236}">
                <a16:creationId xmlns:a16="http://schemas.microsoft.com/office/drawing/2014/main" id="{B27C6158-09D4-572D-2018-ABC06C0F26A3}"/>
              </a:ext>
            </a:extLst>
          </p:cNvPr>
          <p:cNvSpPr/>
          <p:nvPr/>
        </p:nvSpPr>
        <p:spPr>
          <a:xfrm>
            <a:off x="5279425" y="1430669"/>
            <a:ext cx="860720" cy="887156"/>
          </a:xfrm>
          <a:custGeom>
            <a:avLst/>
            <a:gdLst>
              <a:gd name="connsiteX0" fmla="*/ 106791 w 1024528"/>
              <a:gd name="connsiteY0" fmla="*/ 0 h 1055995"/>
              <a:gd name="connsiteX1" fmla="*/ 1024528 w 1024528"/>
              <a:gd name="connsiteY1" fmla="*/ 161180 h 1055995"/>
              <a:gd name="connsiteX2" fmla="*/ 1024528 w 1024528"/>
              <a:gd name="connsiteY2" fmla="*/ 1055995 h 1055995"/>
              <a:gd name="connsiteX3" fmla="*/ 0 w 1024528"/>
              <a:gd name="connsiteY3" fmla="*/ 861004 h 1055995"/>
              <a:gd name="connsiteX4" fmla="*/ 106791 w 1024528"/>
              <a:gd name="connsiteY4" fmla="*/ 0 h 1055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528" h="1055995">
                <a:moveTo>
                  <a:pt x="106791" y="0"/>
                </a:moveTo>
                <a:lnTo>
                  <a:pt x="1024528" y="161180"/>
                </a:lnTo>
                <a:lnTo>
                  <a:pt x="1024528" y="1055995"/>
                </a:lnTo>
                <a:lnTo>
                  <a:pt x="0" y="861004"/>
                </a:lnTo>
                <a:lnTo>
                  <a:pt x="106791" y="0"/>
                </a:lnTo>
                <a:close/>
              </a:path>
            </a:pathLst>
          </a:custGeom>
          <a:solidFill>
            <a:srgbClr val="ACACAC">
              <a:alpha val="85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Forma Livre 36">
            <a:extLst>
              <a:ext uri="{FF2B5EF4-FFF2-40B4-BE49-F238E27FC236}">
                <a16:creationId xmlns:a16="http://schemas.microsoft.com/office/drawing/2014/main" id="{BB074641-3B5D-802D-2C85-9A6DD6E6B541}"/>
              </a:ext>
            </a:extLst>
          </p:cNvPr>
          <p:cNvSpPr/>
          <p:nvPr/>
        </p:nvSpPr>
        <p:spPr>
          <a:xfrm rot="779404">
            <a:off x="5418641" y="1573810"/>
            <a:ext cx="798992" cy="603647"/>
          </a:xfrm>
          <a:custGeom>
            <a:avLst/>
            <a:gdLst>
              <a:gd name="connsiteX0" fmla="*/ 386696 w 951053"/>
              <a:gd name="connsiteY0" fmla="*/ 57899 h 718530"/>
              <a:gd name="connsiteX1" fmla="*/ 700317 w 951053"/>
              <a:gd name="connsiteY1" fmla="*/ 3557 h 718530"/>
              <a:gd name="connsiteX2" fmla="*/ 786007 w 951053"/>
              <a:gd name="connsiteY2" fmla="*/ 0 h 718530"/>
              <a:gd name="connsiteX3" fmla="*/ 951053 w 951053"/>
              <a:gd name="connsiteY3" fmla="*/ 715459 h 718530"/>
              <a:gd name="connsiteX4" fmla="*/ 877078 w 951053"/>
              <a:gd name="connsiteY4" fmla="*/ 718530 h 718530"/>
              <a:gd name="connsiteX5" fmla="*/ 0 w 951053"/>
              <a:gd name="connsiteY5" fmla="*/ 357375 h 718530"/>
              <a:gd name="connsiteX6" fmla="*/ 386696 w 951053"/>
              <a:gd name="connsiteY6" fmla="*/ 57899 h 71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1053" h="718530">
                <a:moveTo>
                  <a:pt x="386696" y="57899"/>
                </a:moveTo>
                <a:cubicBezTo>
                  <a:pt x="480017" y="31939"/>
                  <a:pt x="586125" y="13179"/>
                  <a:pt x="700317" y="3557"/>
                </a:cubicBezTo>
                <a:lnTo>
                  <a:pt x="786007" y="0"/>
                </a:lnTo>
                <a:lnTo>
                  <a:pt x="951053" y="715459"/>
                </a:lnTo>
                <a:lnTo>
                  <a:pt x="877078" y="718530"/>
                </a:lnTo>
                <a:cubicBezTo>
                  <a:pt x="392681" y="718530"/>
                  <a:pt x="0" y="556835"/>
                  <a:pt x="0" y="357375"/>
                </a:cubicBezTo>
                <a:cubicBezTo>
                  <a:pt x="0" y="232713"/>
                  <a:pt x="153391" y="122802"/>
                  <a:pt x="386696" y="57899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9" name="Triângulo 26">
            <a:extLst>
              <a:ext uri="{FF2B5EF4-FFF2-40B4-BE49-F238E27FC236}">
                <a16:creationId xmlns:a16="http://schemas.microsoft.com/office/drawing/2014/main" id="{763790FE-7858-D908-438B-5D8C8CFAC9D7}"/>
              </a:ext>
            </a:extLst>
          </p:cNvPr>
          <p:cNvSpPr/>
          <p:nvPr/>
        </p:nvSpPr>
        <p:spPr>
          <a:xfrm>
            <a:off x="5933770" y="1078992"/>
            <a:ext cx="368757" cy="951434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8D3278-E576-92EB-56C8-92E47A2C045D}"/>
              </a:ext>
            </a:extLst>
          </p:cNvPr>
          <p:cNvSpPr/>
          <p:nvPr/>
        </p:nvSpPr>
        <p:spPr>
          <a:xfrm>
            <a:off x="6057057" y="1565003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  <a:alpha val="78000"/>
            </a:schemeClr>
          </a:solidFill>
          <a:ln>
            <a:noFill/>
          </a:ln>
          <a:effectLst>
            <a:innerShdw blurRad="110182" dist="50800" dir="5400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81DBF8B7-32CA-CC70-46CA-C4FAD74D1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926994" y="1757306"/>
            <a:ext cx="382309" cy="382309"/>
          </a:xfrm>
          <a:prstGeom prst="ellipse">
            <a:avLst/>
          </a:prstGeom>
          <a:noFill/>
          <a:effectLst>
            <a:innerShdw blurRad="83244" dist="50800" dir="16200000">
              <a:prstClr val="black">
                <a:alpha val="5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orma Livre 41">
            <a:extLst>
              <a:ext uri="{FF2B5EF4-FFF2-40B4-BE49-F238E27FC236}">
                <a16:creationId xmlns:a16="http://schemas.microsoft.com/office/drawing/2014/main" id="{7165B01F-DD1E-494E-799F-7399567CD843}"/>
              </a:ext>
            </a:extLst>
          </p:cNvPr>
          <p:cNvSpPr/>
          <p:nvPr/>
        </p:nvSpPr>
        <p:spPr>
          <a:xfrm>
            <a:off x="6053105" y="1978308"/>
            <a:ext cx="122969" cy="308888"/>
          </a:xfrm>
          <a:custGeom>
            <a:avLst/>
            <a:gdLst>
              <a:gd name="connsiteX0" fmla="*/ 71354 w 146372"/>
              <a:gd name="connsiteY0" fmla="*/ 0 h 367675"/>
              <a:gd name="connsiteX1" fmla="*/ 93772 w 146372"/>
              <a:gd name="connsiteY1" fmla="*/ 6514 h 367675"/>
              <a:gd name="connsiteX2" fmla="*/ 106501 w 146372"/>
              <a:gd name="connsiteY2" fmla="*/ 17903 h 367675"/>
              <a:gd name="connsiteX3" fmla="*/ 146319 w 146372"/>
              <a:gd name="connsiteY3" fmla="*/ 318418 h 367675"/>
              <a:gd name="connsiteX4" fmla="*/ 75695 w 146372"/>
              <a:gd name="connsiteY4" fmla="*/ 367577 h 367675"/>
              <a:gd name="connsiteX5" fmla="*/ 0 w 146372"/>
              <a:gd name="connsiteY5" fmla="*/ 318418 h 367675"/>
              <a:gd name="connsiteX6" fmla="*/ 41643 w 146372"/>
              <a:gd name="connsiteY6" fmla="*/ 13040 h 367675"/>
              <a:gd name="connsiteX7" fmla="*/ 48936 w 146372"/>
              <a:gd name="connsiteY7" fmla="*/ 6514 h 367675"/>
              <a:gd name="connsiteX8" fmla="*/ 71354 w 146372"/>
              <a:gd name="connsiteY8" fmla="*/ 0 h 3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72" h="367675">
                <a:moveTo>
                  <a:pt x="71354" y="0"/>
                </a:moveTo>
                <a:cubicBezTo>
                  <a:pt x="79033" y="0"/>
                  <a:pt x="86531" y="2243"/>
                  <a:pt x="93772" y="6514"/>
                </a:cubicBezTo>
                <a:lnTo>
                  <a:pt x="106501" y="17903"/>
                </a:lnTo>
                <a:lnTo>
                  <a:pt x="146319" y="318418"/>
                </a:lnTo>
                <a:cubicBezTo>
                  <a:pt x="147735" y="319070"/>
                  <a:pt x="121034" y="364944"/>
                  <a:pt x="75695" y="367577"/>
                </a:cubicBezTo>
                <a:cubicBezTo>
                  <a:pt x="30356" y="370210"/>
                  <a:pt x="2586" y="319071"/>
                  <a:pt x="0" y="318418"/>
                </a:cubicBezTo>
                <a:lnTo>
                  <a:pt x="41643" y="13040"/>
                </a:lnTo>
                <a:lnTo>
                  <a:pt x="48936" y="6514"/>
                </a:lnTo>
                <a:cubicBezTo>
                  <a:pt x="56178" y="2243"/>
                  <a:pt x="63675" y="0"/>
                  <a:pt x="71354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ECCA560-B5D3-BC1F-4417-D9C110B331FC}"/>
              </a:ext>
            </a:extLst>
          </p:cNvPr>
          <p:cNvSpPr/>
          <p:nvPr/>
        </p:nvSpPr>
        <p:spPr>
          <a:xfrm>
            <a:off x="6053105" y="2193827"/>
            <a:ext cx="123109" cy="12310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 49">
            <a:extLst>
              <a:ext uri="{FF2B5EF4-FFF2-40B4-BE49-F238E27FC236}">
                <a16:creationId xmlns:a16="http://schemas.microsoft.com/office/drawing/2014/main" id="{A7A2E9BC-E236-0B0B-C903-72BE2D1D2A61}"/>
              </a:ext>
            </a:extLst>
          </p:cNvPr>
          <p:cNvSpPr/>
          <p:nvPr/>
        </p:nvSpPr>
        <p:spPr>
          <a:xfrm>
            <a:off x="4873612" y="4113959"/>
            <a:ext cx="1239972" cy="1263180"/>
          </a:xfrm>
          <a:custGeom>
            <a:avLst/>
            <a:gdLst>
              <a:gd name="connsiteX0" fmla="*/ 140677 w 1461477"/>
              <a:gd name="connsiteY0" fmla="*/ 0 h 1488831"/>
              <a:gd name="connsiteX1" fmla="*/ 1461477 w 1461477"/>
              <a:gd name="connsiteY1" fmla="*/ 225978 h 1488831"/>
              <a:gd name="connsiteX2" fmla="*/ 1461477 w 1461477"/>
              <a:gd name="connsiteY2" fmla="*/ 1488831 h 1488831"/>
              <a:gd name="connsiteX3" fmla="*/ 0 w 1461477"/>
              <a:gd name="connsiteY3" fmla="*/ 1211385 h 1488831"/>
              <a:gd name="connsiteX4" fmla="*/ 140677 w 1461477"/>
              <a:gd name="connsiteY4" fmla="*/ 0 h 148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1477" h="1488831">
                <a:moveTo>
                  <a:pt x="140677" y="0"/>
                </a:moveTo>
                <a:lnTo>
                  <a:pt x="1461477" y="225978"/>
                </a:lnTo>
                <a:lnTo>
                  <a:pt x="1461477" y="1488831"/>
                </a:lnTo>
                <a:lnTo>
                  <a:pt x="0" y="1211385"/>
                </a:lnTo>
                <a:lnTo>
                  <a:pt x="140677" y="0"/>
                </a:lnTo>
                <a:close/>
              </a:path>
            </a:pathLst>
          </a:custGeom>
          <a:solidFill>
            <a:srgbClr val="BFBFBF">
              <a:alpha val="84706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Forma Livre 50">
            <a:extLst>
              <a:ext uri="{FF2B5EF4-FFF2-40B4-BE49-F238E27FC236}">
                <a16:creationId xmlns:a16="http://schemas.microsoft.com/office/drawing/2014/main" id="{214C0BAF-A33F-083B-AE4A-E5B62F34E339}"/>
              </a:ext>
            </a:extLst>
          </p:cNvPr>
          <p:cNvSpPr/>
          <p:nvPr/>
        </p:nvSpPr>
        <p:spPr>
          <a:xfrm>
            <a:off x="5060176" y="4384965"/>
            <a:ext cx="1053408" cy="903122"/>
          </a:xfrm>
          <a:custGeom>
            <a:avLst/>
            <a:gdLst>
              <a:gd name="connsiteX0" fmla="*/ 857878 w 1241586"/>
              <a:gd name="connsiteY0" fmla="*/ 1470 h 1064453"/>
              <a:gd name="connsiteX1" fmla="*/ 1097715 w 1241586"/>
              <a:gd name="connsiteY1" fmla="*/ 20162 h 1064453"/>
              <a:gd name="connsiteX2" fmla="*/ 1241586 w 1241586"/>
              <a:gd name="connsiteY2" fmla="*/ 43424 h 1064453"/>
              <a:gd name="connsiteX3" fmla="*/ 1241586 w 1241586"/>
              <a:gd name="connsiteY3" fmla="*/ 1064453 h 1064453"/>
              <a:gd name="connsiteX4" fmla="*/ 1150323 w 1241586"/>
              <a:gd name="connsiteY4" fmla="*/ 1049697 h 1064453"/>
              <a:gd name="connsiteX5" fmla="*/ 4096 w 1241586"/>
              <a:gd name="connsiteY5" fmla="*/ 302389 h 1064453"/>
              <a:gd name="connsiteX6" fmla="*/ 857878 w 1241586"/>
              <a:gd name="connsiteY6" fmla="*/ 1470 h 106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586" h="1064453">
                <a:moveTo>
                  <a:pt x="857878" y="1470"/>
                </a:moveTo>
                <a:cubicBezTo>
                  <a:pt x="934984" y="4099"/>
                  <a:pt x="1015231" y="10276"/>
                  <a:pt x="1097715" y="20162"/>
                </a:cubicBezTo>
                <a:lnTo>
                  <a:pt x="1241586" y="43424"/>
                </a:lnTo>
                <a:lnTo>
                  <a:pt x="1241586" y="1064453"/>
                </a:lnTo>
                <a:lnTo>
                  <a:pt x="1150323" y="1049697"/>
                </a:lnTo>
                <a:cubicBezTo>
                  <a:pt x="461870" y="909961"/>
                  <a:pt x="-51313" y="575380"/>
                  <a:pt x="4096" y="302389"/>
                </a:cubicBezTo>
                <a:cubicBezTo>
                  <a:pt x="45653" y="97646"/>
                  <a:pt x="395241" y="-14303"/>
                  <a:pt x="857878" y="1470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35E14DE6-9FA0-51F4-4EE8-6CDBC2F76EBF}"/>
              </a:ext>
            </a:extLst>
          </p:cNvPr>
          <p:cNvCxnSpPr>
            <a:stCxn id="50" idx="1"/>
            <a:endCxn id="47" idx="3"/>
          </p:cNvCxnSpPr>
          <p:nvPr/>
        </p:nvCxnSpPr>
        <p:spPr>
          <a:xfrm>
            <a:off x="6113584" y="4305688"/>
            <a:ext cx="0" cy="106891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2912D71-9030-BF76-3D4B-D65BB8140B67}"/>
              </a:ext>
            </a:extLst>
          </p:cNvPr>
          <p:cNvSpPr/>
          <p:nvPr/>
        </p:nvSpPr>
        <p:spPr>
          <a:xfrm>
            <a:off x="6051490" y="4369941"/>
            <a:ext cx="124329" cy="12432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Triângulo 26">
            <a:extLst>
              <a:ext uri="{FF2B5EF4-FFF2-40B4-BE49-F238E27FC236}">
                <a16:creationId xmlns:a16="http://schemas.microsoft.com/office/drawing/2014/main" id="{9D612D1E-EA54-01DF-1ACE-207BD73A9577}"/>
              </a:ext>
            </a:extLst>
          </p:cNvPr>
          <p:cNvSpPr/>
          <p:nvPr/>
        </p:nvSpPr>
        <p:spPr>
          <a:xfrm rot="10800000">
            <a:off x="6051490" y="4400918"/>
            <a:ext cx="124187" cy="503519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6" name="Picture 4" descr="Planeta Terra, terra, globo, fotografia, mundo png | PNGWing">
            <a:extLst>
              <a:ext uri="{FF2B5EF4-FFF2-40B4-BE49-F238E27FC236}">
                <a16:creationId xmlns:a16="http://schemas.microsoft.com/office/drawing/2014/main" id="{31B6FE60-C698-58B2-0F40-1BD84FF29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2" t="13549" r="15269" b="13271"/>
          <a:stretch/>
        </p:blipFill>
        <p:spPr bwMode="auto">
          <a:xfrm>
            <a:off x="5922457" y="4670292"/>
            <a:ext cx="386097" cy="386097"/>
          </a:xfrm>
          <a:prstGeom prst="ellipse">
            <a:avLst/>
          </a:prstGeom>
          <a:noFill/>
          <a:effectLst>
            <a:innerShdw blurRad="580876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riângulo 26">
            <a:extLst>
              <a:ext uri="{FF2B5EF4-FFF2-40B4-BE49-F238E27FC236}">
                <a16:creationId xmlns:a16="http://schemas.microsoft.com/office/drawing/2014/main" id="{AC54CA14-CAAB-3B88-E359-FB863453B552}"/>
              </a:ext>
            </a:extLst>
          </p:cNvPr>
          <p:cNvSpPr/>
          <p:nvPr/>
        </p:nvSpPr>
        <p:spPr>
          <a:xfrm rot="10800000">
            <a:off x="5927736" y="4807654"/>
            <a:ext cx="372411" cy="960861"/>
          </a:xfrm>
          <a:custGeom>
            <a:avLst/>
            <a:gdLst>
              <a:gd name="connsiteX0" fmla="*/ 0 w 454160"/>
              <a:gd name="connsiteY0" fmla="*/ 1038511 h 1038511"/>
              <a:gd name="connsiteX1" fmla="*/ 230345 w 454160"/>
              <a:gd name="connsiteY1" fmla="*/ 0 h 1038511"/>
              <a:gd name="connsiteX2" fmla="*/ 454160 w 454160"/>
              <a:gd name="connsiteY2" fmla="*/ 1038511 h 1038511"/>
              <a:gd name="connsiteX3" fmla="*/ 0 w 454160"/>
              <a:gd name="connsiteY3" fmla="*/ 1038511 h 1038511"/>
              <a:gd name="connsiteX0" fmla="*/ 0 w 454160"/>
              <a:gd name="connsiteY0" fmla="*/ 1038511 h 1082798"/>
              <a:gd name="connsiteX1" fmla="*/ 230345 w 454160"/>
              <a:gd name="connsiteY1" fmla="*/ 0 h 1082798"/>
              <a:gd name="connsiteX2" fmla="*/ 454160 w 454160"/>
              <a:gd name="connsiteY2" fmla="*/ 1038511 h 1082798"/>
              <a:gd name="connsiteX3" fmla="*/ 0 w 454160"/>
              <a:gd name="connsiteY3" fmla="*/ 1038511 h 1082798"/>
              <a:gd name="connsiteX0" fmla="*/ 0 w 454160"/>
              <a:gd name="connsiteY0" fmla="*/ 1038511 h 1124585"/>
              <a:gd name="connsiteX1" fmla="*/ 230345 w 454160"/>
              <a:gd name="connsiteY1" fmla="*/ 0 h 1124585"/>
              <a:gd name="connsiteX2" fmla="*/ 454160 w 454160"/>
              <a:gd name="connsiteY2" fmla="*/ 1038511 h 1124585"/>
              <a:gd name="connsiteX3" fmla="*/ 0 w 454160"/>
              <a:gd name="connsiteY3" fmla="*/ 1038511 h 1124585"/>
              <a:gd name="connsiteX0" fmla="*/ 0 w 454160"/>
              <a:gd name="connsiteY0" fmla="*/ 1038511 h 1141925"/>
              <a:gd name="connsiteX1" fmla="*/ 230345 w 454160"/>
              <a:gd name="connsiteY1" fmla="*/ 0 h 1141925"/>
              <a:gd name="connsiteX2" fmla="*/ 454160 w 454160"/>
              <a:gd name="connsiteY2" fmla="*/ 1038511 h 1141925"/>
              <a:gd name="connsiteX3" fmla="*/ 0 w 454160"/>
              <a:gd name="connsiteY3" fmla="*/ 1038511 h 1141925"/>
              <a:gd name="connsiteX0" fmla="*/ 0 w 454163"/>
              <a:gd name="connsiteY0" fmla="*/ 1038511 h 1160343"/>
              <a:gd name="connsiteX1" fmla="*/ 230345 w 454163"/>
              <a:gd name="connsiteY1" fmla="*/ 0 h 1160343"/>
              <a:gd name="connsiteX2" fmla="*/ 454160 w 454163"/>
              <a:gd name="connsiteY2" fmla="*/ 1038511 h 1160343"/>
              <a:gd name="connsiteX3" fmla="*/ 234950 w 454163"/>
              <a:gd name="connsiteY3" fmla="*/ 1139578 h 1160343"/>
              <a:gd name="connsiteX4" fmla="*/ 0 w 454163"/>
              <a:gd name="connsiteY4" fmla="*/ 1038511 h 1160343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164"/>
              <a:gd name="connsiteY0" fmla="*/ 1038511 h 1162626"/>
              <a:gd name="connsiteX1" fmla="*/ 230345 w 454164"/>
              <a:gd name="connsiteY1" fmla="*/ 0 h 1162626"/>
              <a:gd name="connsiteX2" fmla="*/ 454160 w 454164"/>
              <a:gd name="connsiteY2" fmla="*/ 1038511 h 1162626"/>
              <a:gd name="connsiteX3" fmla="*/ 234950 w 454164"/>
              <a:gd name="connsiteY3" fmla="*/ 1139578 h 1162626"/>
              <a:gd name="connsiteX4" fmla="*/ 0 w 454164"/>
              <a:gd name="connsiteY4" fmla="*/ 1038511 h 1162626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298"/>
              <a:gd name="connsiteY0" fmla="*/ 1038511 h 1139813"/>
              <a:gd name="connsiteX1" fmla="*/ 230345 w 454298"/>
              <a:gd name="connsiteY1" fmla="*/ 0 h 1139813"/>
              <a:gd name="connsiteX2" fmla="*/ 454160 w 454298"/>
              <a:gd name="connsiteY2" fmla="*/ 1038511 h 1139813"/>
              <a:gd name="connsiteX3" fmla="*/ 234950 w 454298"/>
              <a:gd name="connsiteY3" fmla="*/ 1139578 h 1139813"/>
              <a:gd name="connsiteX4" fmla="*/ 0 w 454298"/>
              <a:gd name="connsiteY4" fmla="*/ 1038511 h 1139813"/>
              <a:gd name="connsiteX0" fmla="*/ 0 w 454368"/>
              <a:gd name="connsiteY0" fmla="*/ 1038511 h 1139753"/>
              <a:gd name="connsiteX1" fmla="*/ 230345 w 454368"/>
              <a:gd name="connsiteY1" fmla="*/ 0 h 1139753"/>
              <a:gd name="connsiteX2" fmla="*/ 454160 w 454368"/>
              <a:gd name="connsiteY2" fmla="*/ 1038511 h 1139753"/>
              <a:gd name="connsiteX3" fmla="*/ 234950 w 454368"/>
              <a:gd name="connsiteY3" fmla="*/ 1139578 h 1139753"/>
              <a:gd name="connsiteX4" fmla="*/ 0 w 454368"/>
              <a:gd name="connsiteY4" fmla="*/ 1038511 h 1139753"/>
              <a:gd name="connsiteX0" fmla="*/ 0 w 454340"/>
              <a:gd name="connsiteY0" fmla="*/ 1038511 h 1136130"/>
              <a:gd name="connsiteX1" fmla="*/ 230345 w 454340"/>
              <a:gd name="connsiteY1" fmla="*/ 0 h 1136130"/>
              <a:gd name="connsiteX2" fmla="*/ 454160 w 454340"/>
              <a:gd name="connsiteY2" fmla="*/ 1038511 h 1136130"/>
              <a:gd name="connsiteX3" fmla="*/ 224064 w 454340"/>
              <a:gd name="connsiteY3" fmla="*/ 1135949 h 1136130"/>
              <a:gd name="connsiteX4" fmla="*/ 0 w 454340"/>
              <a:gd name="connsiteY4" fmla="*/ 1038511 h 1136130"/>
              <a:gd name="connsiteX0" fmla="*/ 0 w 454308"/>
              <a:gd name="connsiteY0" fmla="*/ 1038511 h 1136130"/>
              <a:gd name="connsiteX1" fmla="*/ 230345 w 454308"/>
              <a:gd name="connsiteY1" fmla="*/ 0 h 1136130"/>
              <a:gd name="connsiteX2" fmla="*/ 454160 w 454308"/>
              <a:gd name="connsiteY2" fmla="*/ 1038511 h 1136130"/>
              <a:gd name="connsiteX3" fmla="*/ 224064 w 454308"/>
              <a:gd name="connsiteY3" fmla="*/ 1135949 h 1136130"/>
              <a:gd name="connsiteX4" fmla="*/ 0 w 454308"/>
              <a:gd name="connsiteY4" fmla="*/ 1038511 h 1136130"/>
              <a:gd name="connsiteX0" fmla="*/ 0 w 454326"/>
              <a:gd name="connsiteY0" fmla="*/ 1038511 h 1132507"/>
              <a:gd name="connsiteX1" fmla="*/ 230345 w 454326"/>
              <a:gd name="connsiteY1" fmla="*/ 0 h 1132507"/>
              <a:gd name="connsiteX2" fmla="*/ 454160 w 454326"/>
              <a:gd name="connsiteY2" fmla="*/ 1038511 h 1132507"/>
              <a:gd name="connsiteX3" fmla="*/ 234950 w 454326"/>
              <a:gd name="connsiteY3" fmla="*/ 1132320 h 1132507"/>
              <a:gd name="connsiteX4" fmla="*/ 0 w 454326"/>
              <a:gd name="connsiteY4" fmla="*/ 1038511 h 113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326" h="1132507">
                <a:moveTo>
                  <a:pt x="0" y="1038511"/>
                </a:moveTo>
                <a:lnTo>
                  <a:pt x="230345" y="0"/>
                </a:lnTo>
                <a:lnTo>
                  <a:pt x="454160" y="1038511"/>
                </a:lnTo>
                <a:cubicBezTo>
                  <a:pt x="458555" y="1039755"/>
                  <a:pt x="375678" y="1127295"/>
                  <a:pt x="234950" y="1132320"/>
                </a:cubicBezTo>
                <a:cubicBezTo>
                  <a:pt x="94222" y="1137345"/>
                  <a:pt x="8025" y="1039756"/>
                  <a:pt x="0" y="103851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A5D5216-351C-5220-C697-0CE8DACD6846}"/>
              </a:ext>
            </a:extLst>
          </p:cNvPr>
          <p:cNvSpPr/>
          <p:nvPr/>
        </p:nvSpPr>
        <p:spPr>
          <a:xfrm>
            <a:off x="6051490" y="5247702"/>
            <a:ext cx="124329" cy="124329"/>
          </a:xfrm>
          <a:prstGeom prst="ellipse">
            <a:avLst/>
          </a:prstGeom>
          <a:solidFill>
            <a:schemeClr val="tx1">
              <a:lumMod val="75000"/>
              <a:lumOff val="25000"/>
              <a:alpha val="81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BB2A032-7B23-A573-8A91-3C85EFC3E594}"/>
              </a:ext>
            </a:extLst>
          </p:cNvPr>
          <p:cNvSpPr/>
          <p:nvPr/>
        </p:nvSpPr>
        <p:spPr>
          <a:xfrm>
            <a:off x="2771905" y="99627"/>
            <a:ext cx="73212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OCORREM ECLIPSES!</a:t>
            </a: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B97184C4-6C20-20A5-9627-5F2A88BBAFDD}"/>
              </a:ext>
            </a:extLst>
          </p:cNvPr>
          <p:cNvSpPr/>
          <p:nvPr/>
        </p:nvSpPr>
        <p:spPr>
          <a:xfrm>
            <a:off x="3313588" y="617838"/>
            <a:ext cx="6027626" cy="5702396"/>
          </a:xfrm>
          <a:custGeom>
            <a:avLst/>
            <a:gdLst>
              <a:gd name="connsiteX0" fmla="*/ 0 w 3558746"/>
              <a:gd name="connsiteY0" fmla="*/ 0 h 5684108"/>
              <a:gd name="connsiteX1" fmla="*/ 3558746 w 3558746"/>
              <a:gd name="connsiteY1" fmla="*/ 0 h 5684108"/>
              <a:gd name="connsiteX2" fmla="*/ 3558746 w 3558746"/>
              <a:gd name="connsiteY2" fmla="*/ 5684108 h 5684108"/>
              <a:gd name="connsiteX3" fmla="*/ 0 w 3558746"/>
              <a:gd name="connsiteY3" fmla="*/ 5684108 h 5684108"/>
              <a:gd name="connsiteX4" fmla="*/ 0 w 3558746"/>
              <a:gd name="connsiteY4" fmla="*/ 0 h 5684108"/>
              <a:gd name="connsiteX0" fmla="*/ 0 w 4966922"/>
              <a:gd name="connsiteY0" fmla="*/ 0 h 5702396"/>
              <a:gd name="connsiteX1" fmla="*/ 3558746 w 4966922"/>
              <a:gd name="connsiteY1" fmla="*/ 0 h 5702396"/>
              <a:gd name="connsiteX2" fmla="*/ 4966922 w 4966922"/>
              <a:gd name="connsiteY2" fmla="*/ 5702396 h 5702396"/>
              <a:gd name="connsiteX3" fmla="*/ 0 w 4966922"/>
              <a:gd name="connsiteY3" fmla="*/ 5684108 h 5702396"/>
              <a:gd name="connsiteX4" fmla="*/ 0 w 4966922"/>
              <a:gd name="connsiteY4" fmla="*/ 0 h 5702396"/>
              <a:gd name="connsiteX0" fmla="*/ 1060704 w 6027626"/>
              <a:gd name="connsiteY0" fmla="*/ 0 h 5702396"/>
              <a:gd name="connsiteX1" fmla="*/ 4619450 w 6027626"/>
              <a:gd name="connsiteY1" fmla="*/ 0 h 5702396"/>
              <a:gd name="connsiteX2" fmla="*/ 6027626 w 6027626"/>
              <a:gd name="connsiteY2" fmla="*/ 5702396 h 5702396"/>
              <a:gd name="connsiteX3" fmla="*/ 0 w 6027626"/>
              <a:gd name="connsiteY3" fmla="*/ 5684108 h 5702396"/>
              <a:gd name="connsiteX4" fmla="*/ 1060704 w 6027626"/>
              <a:gd name="connsiteY4" fmla="*/ 0 h 570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626" h="5702396">
                <a:moveTo>
                  <a:pt x="1060704" y="0"/>
                </a:moveTo>
                <a:lnTo>
                  <a:pt x="4619450" y="0"/>
                </a:lnTo>
                <a:lnTo>
                  <a:pt x="6027626" y="5702396"/>
                </a:lnTo>
                <a:lnTo>
                  <a:pt x="0" y="5684108"/>
                </a:lnTo>
                <a:lnTo>
                  <a:pt x="1060704" y="0"/>
                </a:lnTo>
                <a:close/>
              </a:path>
            </a:pathLst>
          </a:custGeom>
          <a:solidFill>
            <a:srgbClr val="FFFFFF">
              <a:alpha val="14902"/>
            </a:srgbClr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01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68" y="-16705"/>
            <a:ext cx="12274124" cy="689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61" y="2719030"/>
            <a:ext cx="3348693" cy="33486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4" name="Group 654"/>
          <p:cNvGrpSpPr/>
          <p:nvPr/>
        </p:nvGrpSpPr>
        <p:grpSpPr>
          <a:xfrm>
            <a:off x="7803319" y="4238601"/>
            <a:ext cx="299940" cy="304653"/>
            <a:chOff x="0" y="-6970"/>
            <a:chExt cx="426593" cy="433296"/>
          </a:xfrm>
        </p:grpSpPr>
        <p:pic>
          <p:nvPicPr>
            <p:cNvPr id="652" name="pasted-imag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26278" cy="420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3" name="Shape 653"/>
            <p:cNvSpPr/>
            <p:nvPr/>
          </p:nvSpPr>
          <p:spPr>
            <a:xfrm>
              <a:off x="219230" y="-6970"/>
              <a:ext cx="207363" cy="433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0" y="0"/>
                  </a:moveTo>
                  <a:lnTo>
                    <a:pt x="0" y="21584"/>
                  </a:lnTo>
                  <a:cubicBezTo>
                    <a:pt x="5670" y="21505"/>
                    <a:pt x="11066" y="20334"/>
                    <a:pt x="15082" y="18310"/>
                  </a:cubicBezTo>
                  <a:cubicBezTo>
                    <a:pt x="19110" y="16280"/>
                    <a:pt x="21443" y="13546"/>
                    <a:pt x="21600" y="10673"/>
                  </a:cubicBezTo>
                  <a:cubicBezTo>
                    <a:pt x="21494" y="7679"/>
                    <a:pt x="18950" y="4840"/>
                    <a:pt x="14567" y="2823"/>
                  </a:cubicBezTo>
                  <a:cubicBezTo>
                    <a:pt x="10586" y="992"/>
                    <a:pt x="5385" y="-1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0025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657" name="Group 657"/>
          <p:cNvGrpSpPr/>
          <p:nvPr/>
        </p:nvGrpSpPr>
        <p:grpSpPr>
          <a:xfrm>
            <a:off x="8562163" y="3866542"/>
            <a:ext cx="1072440" cy="1053672"/>
            <a:chOff x="0" y="0"/>
            <a:chExt cx="1525293" cy="1498600"/>
          </a:xfrm>
        </p:grpSpPr>
        <p:pic>
          <p:nvPicPr>
            <p:cNvPr id="655" name="pasted-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25293" cy="149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6" name="Shape 656"/>
            <p:cNvSpPr/>
            <p:nvPr/>
          </p:nvSpPr>
          <p:spPr>
            <a:xfrm>
              <a:off x="771849" y="27641"/>
              <a:ext cx="717301" cy="143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0" y="0"/>
                  </a:moveTo>
                  <a:lnTo>
                    <a:pt x="0" y="21584"/>
                  </a:lnTo>
                  <a:cubicBezTo>
                    <a:pt x="5670" y="21505"/>
                    <a:pt x="11066" y="20334"/>
                    <a:pt x="15082" y="18310"/>
                  </a:cubicBezTo>
                  <a:cubicBezTo>
                    <a:pt x="19110" y="16280"/>
                    <a:pt x="21443" y="13546"/>
                    <a:pt x="21600" y="10673"/>
                  </a:cubicBezTo>
                  <a:cubicBezTo>
                    <a:pt x="21494" y="7679"/>
                    <a:pt x="18950" y="4840"/>
                    <a:pt x="14567" y="2823"/>
                  </a:cubicBezTo>
                  <a:cubicBezTo>
                    <a:pt x="10586" y="992"/>
                    <a:pt x="5385" y="-1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0025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C8F0DD0-2452-E84A-BE0F-0DADCCB20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0" y="52307"/>
            <a:ext cx="10883900" cy="15113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68" y="-16705"/>
            <a:ext cx="12274124" cy="689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710" y="7163652"/>
            <a:ext cx="574559" cy="5673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A21AC75-C6A8-43BA-A2E3-07B010190193}"/>
              </a:ext>
            </a:extLst>
          </p:cNvPr>
          <p:cNvGrpSpPr/>
          <p:nvPr/>
        </p:nvGrpSpPr>
        <p:grpSpPr>
          <a:xfrm>
            <a:off x="3213594" y="3208005"/>
            <a:ext cx="5596387" cy="2672993"/>
            <a:chOff x="5678944" y="4562487"/>
            <a:chExt cx="7959549" cy="3801706"/>
          </a:xfrm>
        </p:grpSpPr>
        <p:sp>
          <p:nvSpPr>
            <p:cNvPr id="735" name="Shape 735"/>
            <p:cNvSpPr/>
            <p:nvPr/>
          </p:nvSpPr>
          <p:spPr>
            <a:xfrm>
              <a:off x="5678944" y="4562487"/>
              <a:ext cx="7959549" cy="3801706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8143771" y="5742666"/>
              <a:ext cx="336093" cy="194934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  <a:tailEnd type="arrow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C0B848E-F6ED-4070-A208-38817CDD998D}"/>
              </a:ext>
            </a:extLst>
          </p:cNvPr>
          <p:cNvGrpSpPr/>
          <p:nvPr/>
        </p:nvGrpSpPr>
        <p:grpSpPr>
          <a:xfrm>
            <a:off x="3213593" y="3208006"/>
            <a:ext cx="4996494" cy="1248611"/>
            <a:chOff x="5678943" y="4562488"/>
            <a:chExt cx="7106341" cy="1775856"/>
          </a:xfrm>
        </p:grpSpPr>
        <p:sp>
          <p:nvSpPr>
            <p:cNvPr id="736" name="Shape 736"/>
            <p:cNvSpPr/>
            <p:nvPr/>
          </p:nvSpPr>
          <p:spPr>
            <a:xfrm>
              <a:off x="5678943" y="4562488"/>
              <a:ext cx="7106341" cy="1775856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245370" y="5209267"/>
              <a:ext cx="309366" cy="100287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  <a:tailEnd type="arrow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D17D312-61E2-463D-8739-49CD79DE6545}"/>
              </a:ext>
            </a:extLst>
          </p:cNvPr>
          <p:cNvGrpSpPr/>
          <p:nvPr/>
        </p:nvGrpSpPr>
        <p:grpSpPr>
          <a:xfrm>
            <a:off x="3213594" y="2904405"/>
            <a:ext cx="5596387" cy="2672993"/>
            <a:chOff x="5678944" y="4130687"/>
            <a:chExt cx="7959549" cy="3801706"/>
          </a:xfrm>
        </p:grpSpPr>
        <p:sp>
          <p:nvSpPr>
            <p:cNvPr id="739" name="Shape 739"/>
            <p:cNvSpPr/>
            <p:nvPr/>
          </p:nvSpPr>
          <p:spPr>
            <a:xfrm flipV="1">
              <a:off x="5678944" y="4130687"/>
              <a:ext cx="7959549" cy="3801706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 flipV="1">
              <a:off x="8143771" y="6555466"/>
              <a:ext cx="336093" cy="194934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  <a:tailEnd type="arrow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9B8F591-83CB-4062-A7E1-090F68F57956}"/>
              </a:ext>
            </a:extLst>
          </p:cNvPr>
          <p:cNvGrpSpPr/>
          <p:nvPr/>
        </p:nvGrpSpPr>
        <p:grpSpPr>
          <a:xfrm>
            <a:off x="3213593" y="4306324"/>
            <a:ext cx="4996494" cy="1248611"/>
            <a:chOff x="5678943" y="6124588"/>
            <a:chExt cx="7106341" cy="1775856"/>
          </a:xfrm>
        </p:grpSpPr>
        <p:sp>
          <p:nvSpPr>
            <p:cNvPr id="740" name="Shape 740"/>
            <p:cNvSpPr/>
            <p:nvPr/>
          </p:nvSpPr>
          <p:spPr>
            <a:xfrm flipV="1">
              <a:off x="5678943" y="6124588"/>
              <a:ext cx="7106341" cy="1775856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 flipV="1">
              <a:off x="8245370" y="7177767"/>
              <a:ext cx="309366" cy="100287"/>
            </a:xfrm>
            <a:prstGeom prst="line">
              <a:avLst/>
            </a:prstGeom>
            <a:ln w="50800">
              <a:solidFill>
                <a:srgbClr val="FFFB01"/>
              </a:solidFill>
              <a:miter lim="400000"/>
              <a:tailEnd type="arrow"/>
            </a:ln>
          </p:spPr>
          <p:txBody>
            <a:bodyPr lIns="35718" tIns="35718" rIns="35718" bIns="35718" anchor="ctr"/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3" name="Group 662">
            <a:extLst>
              <a:ext uri="{FF2B5EF4-FFF2-40B4-BE49-F238E27FC236}">
                <a16:creationId xmlns:a16="http://schemas.microsoft.com/office/drawing/2014/main" id="{9827ABFF-4C2E-4794-8AC0-62E495178F59}"/>
              </a:ext>
            </a:extLst>
          </p:cNvPr>
          <p:cNvGrpSpPr/>
          <p:nvPr/>
        </p:nvGrpSpPr>
        <p:grpSpPr>
          <a:xfrm>
            <a:off x="6164222" y="4052055"/>
            <a:ext cx="730732" cy="683689"/>
            <a:chOff x="0" y="-9323"/>
            <a:chExt cx="1142455" cy="1068908"/>
          </a:xfrm>
        </p:grpSpPr>
        <p:pic>
          <p:nvPicPr>
            <p:cNvPr id="24" name="pasted-image.png">
              <a:extLst>
                <a:ext uri="{FF2B5EF4-FFF2-40B4-BE49-F238E27FC236}">
                  <a16:creationId xmlns:a16="http://schemas.microsoft.com/office/drawing/2014/main" id="{157DD791-6E69-4305-8501-5DE958C7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66560" cy="1053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Shape 661">
              <a:extLst>
                <a:ext uri="{FF2B5EF4-FFF2-40B4-BE49-F238E27FC236}">
                  <a16:creationId xmlns:a16="http://schemas.microsoft.com/office/drawing/2014/main" id="{2CD109D6-B15D-4FAC-A543-B9AAD932A95A}"/>
                </a:ext>
              </a:extLst>
            </p:cNvPr>
            <p:cNvSpPr/>
            <p:nvPr/>
          </p:nvSpPr>
          <p:spPr>
            <a:xfrm>
              <a:off x="502448" y="-9323"/>
              <a:ext cx="640007" cy="1068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0" y="0"/>
                  </a:moveTo>
                  <a:lnTo>
                    <a:pt x="0" y="21584"/>
                  </a:lnTo>
                  <a:cubicBezTo>
                    <a:pt x="5670" y="21505"/>
                    <a:pt x="11066" y="20334"/>
                    <a:pt x="15082" y="18310"/>
                  </a:cubicBezTo>
                  <a:cubicBezTo>
                    <a:pt x="19110" y="16280"/>
                    <a:pt x="21443" y="13546"/>
                    <a:pt x="21600" y="10673"/>
                  </a:cubicBezTo>
                  <a:cubicBezTo>
                    <a:pt x="21494" y="7679"/>
                    <a:pt x="18950" y="4840"/>
                    <a:pt x="14567" y="2823"/>
                  </a:cubicBezTo>
                  <a:cubicBezTo>
                    <a:pt x="10586" y="992"/>
                    <a:pt x="5385" y="-1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0025"/>
              </a:srgbClr>
            </a:solidFill>
            <a:ln w="12700" cap="flat">
              <a:noFill/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26" name="Group 667">
            <a:extLst>
              <a:ext uri="{FF2B5EF4-FFF2-40B4-BE49-F238E27FC236}">
                <a16:creationId xmlns:a16="http://schemas.microsoft.com/office/drawing/2014/main" id="{B9AF3111-30CC-4427-8589-09022DAFB17E}"/>
              </a:ext>
            </a:extLst>
          </p:cNvPr>
          <p:cNvGrpSpPr/>
          <p:nvPr/>
        </p:nvGrpSpPr>
        <p:grpSpPr>
          <a:xfrm>
            <a:off x="7208614" y="2342126"/>
            <a:ext cx="4175577" cy="4102504"/>
            <a:chOff x="0" y="0"/>
            <a:chExt cx="5938779" cy="5834850"/>
          </a:xfrm>
        </p:grpSpPr>
        <p:pic>
          <p:nvPicPr>
            <p:cNvPr id="27" name="pasted-image.png">
              <a:extLst>
                <a:ext uri="{FF2B5EF4-FFF2-40B4-BE49-F238E27FC236}">
                  <a16:creationId xmlns:a16="http://schemas.microsoft.com/office/drawing/2014/main" id="{F328973B-C464-493B-AEE0-5D939EFB4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938779" cy="5834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" name="Shape 666">
              <a:extLst>
                <a:ext uri="{FF2B5EF4-FFF2-40B4-BE49-F238E27FC236}">
                  <a16:creationId xmlns:a16="http://schemas.microsoft.com/office/drawing/2014/main" id="{5800D20F-B813-47F4-95E7-A6286095F600}"/>
                </a:ext>
              </a:extLst>
            </p:cNvPr>
            <p:cNvSpPr/>
            <p:nvPr/>
          </p:nvSpPr>
          <p:spPr>
            <a:xfrm>
              <a:off x="3051761" y="55"/>
              <a:ext cx="2746290" cy="569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0" y="0"/>
                  </a:moveTo>
                  <a:lnTo>
                    <a:pt x="0" y="21584"/>
                  </a:lnTo>
                  <a:cubicBezTo>
                    <a:pt x="5670" y="21505"/>
                    <a:pt x="11066" y="20334"/>
                    <a:pt x="15082" y="18310"/>
                  </a:cubicBezTo>
                  <a:cubicBezTo>
                    <a:pt x="19110" y="16280"/>
                    <a:pt x="21443" y="13546"/>
                    <a:pt x="21600" y="10673"/>
                  </a:cubicBezTo>
                  <a:cubicBezTo>
                    <a:pt x="21494" y="7679"/>
                    <a:pt x="18950" y="4840"/>
                    <a:pt x="14567" y="2823"/>
                  </a:cubicBezTo>
                  <a:cubicBezTo>
                    <a:pt x="10586" y="992"/>
                    <a:pt x="5385" y="-1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0025"/>
              </a:srgbClr>
            </a:solidFill>
            <a:ln w="12700" cap="flat">
              <a:solidFill>
                <a:srgbClr val="000000">
                  <a:alpha val="70025"/>
                </a:srgbClr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749" name="Shape 749"/>
          <p:cNvSpPr/>
          <p:nvPr/>
        </p:nvSpPr>
        <p:spPr>
          <a:xfrm rot="22181">
            <a:off x="7320869" y="3502354"/>
            <a:ext cx="707009" cy="1781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1" h="21460" extrusionOk="0">
                <a:moveTo>
                  <a:pt x="5534" y="16"/>
                </a:moveTo>
                <a:cubicBezTo>
                  <a:pt x="1832" y="3346"/>
                  <a:pt x="-78" y="7069"/>
                  <a:pt x="3" y="10842"/>
                </a:cubicBezTo>
                <a:cubicBezTo>
                  <a:pt x="82" y="14558"/>
                  <a:pt x="2090" y="18206"/>
                  <a:pt x="5821" y="21460"/>
                </a:cubicBezTo>
                <a:cubicBezTo>
                  <a:pt x="9855" y="20987"/>
                  <a:pt x="13534" y="19647"/>
                  <a:pt x="16277" y="17653"/>
                </a:cubicBezTo>
                <a:cubicBezTo>
                  <a:pt x="18858" y="15778"/>
                  <a:pt x="20474" y="13419"/>
                  <a:pt x="20899" y="10910"/>
                </a:cubicBezTo>
                <a:cubicBezTo>
                  <a:pt x="21522" y="7885"/>
                  <a:pt x="19920" y="4845"/>
                  <a:pt x="16580" y="2715"/>
                </a:cubicBezTo>
                <a:cubicBezTo>
                  <a:pt x="13640" y="839"/>
                  <a:pt x="9631" y="-140"/>
                  <a:pt x="5534" y="16"/>
                </a:cubicBezTo>
                <a:close/>
              </a:path>
            </a:pathLst>
          </a:custGeom>
          <a:solidFill>
            <a:srgbClr val="000000">
              <a:alpha val="36863"/>
            </a:srgbClr>
          </a:solidFill>
          <a:ln w="25400">
            <a:solidFill>
              <a:srgbClr val="000000">
                <a:alpha val="18187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750" name="Shape 750"/>
          <p:cNvSpPr/>
          <p:nvPr/>
        </p:nvSpPr>
        <p:spPr>
          <a:xfrm rot="99891">
            <a:off x="7295104" y="4229915"/>
            <a:ext cx="158577" cy="317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5" h="21460" extrusionOk="0">
                <a:moveTo>
                  <a:pt x="1775" y="16"/>
                </a:moveTo>
                <a:cubicBezTo>
                  <a:pt x="535" y="3564"/>
                  <a:pt x="-58" y="7163"/>
                  <a:pt x="4" y="10767"/>
                </a:cubicBezTo>
                <a:cubicBezTo>
                  <a:pt x="66" y="14357"/>
                  <a:pt x="778" y="17937"/>
                  <a:pt x="2130" y="21460"/>
                </a:cubicBezTo>
                <a:cubicBezTo>
                  <a:pt x="7118" y="20987"/>
                  <a:pt x="11666" y="19647"/>
                  <a:pt x="15057" y="17653"/>
                </a:cubicBezTo>
                <a:cubicBezTo>
                  <a:pt x="18248" y="15778"/>
                  <a:pt x="20246" y="13419"/>
                  <a:pt x="20772" y="10910"/>
                </a:cubicBezTo>
                <a:cubicBezTo>
                  <a:pt x="21542" y="7885"/>
                  <a:pt x="19561" y="4845"/>
                  <a:pt x="15432" y="2715"/>
                </a:cubicBezTo>
                <a:cubicBezTo>
                  <a:pt x="11797" y="839"/>
                  <a:pt x="6841" y="-140"/>
                  <a:pt x="1775" y="16"/>
                </a:cubicBezTo>
                <a:close/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743" name="pasted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369" y="2719030"/>
            <a:ext cx="3348693" cy="334869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64A478F-2B77-584C-B6E3-30EC58E703E7}"/>
              </a:ext>
            </a:extLst>
          </p:cNvPr>
          <p:cNvSpPr/>
          <p:nvPr/>
        </p:nvSpPr>
        <p:spPr>
          <a:xfrm>
            <a:off x="5632035" y="2245352"/>
            <a:ext cx="1492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otal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909EA35-F5C0-CB47-9BCA-DCF37B44711D}"/>
              </a:ext>
            </a:extLst>
          </p:cNvPr>
          <p:cNvSpPr/>
          <p:nvPr/>
        </p:nvSpPr>
        <p:spPr>
          <a:xfrm>
            <a:off x="4961240" y="5258151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parcial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B769CCC-C277-1546-B612-DD2EFDE1D633}"/>
              </a:ext>
            </a:extLst>
          </p:cNvPr>
          <p:cNvCxnSpPr>
            <a:endCxn id="750" idx="0"/>
          </p:cNvCxnSpPr>
          <p:nvPr/>
        </p:nvCxnSpPr>
        <p:spPr>
          <a:xfrm>
            <a:off x="6505316" y="3041231"/>
            <a:ext cx="869077" cy="1347282"/>
          </a:xfrm>
          <a:prstGeom prst="straightConnector1">
            <a:avLst/>
          </a:prstGeom>
          <a:noFill/>
          <a:ln w="762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8F233752-785B-044B-A966-22D6D3C66F6C}"/>
              </a:ext>
            </a:extLst>
          </p:cNvPr>
          <p:cNvCxnSpPr>
            <a:cxnSpLocks/>
          </p:cNvCxnSpPr>
          <p:nvPr/>
        </p:nvCxnSpPr>
        <p:spPr>
          <a:xfrm flipV="1">
            <a:off x="6684040" y="4900329"/>
            <a:ext cx="798907" cy="530410"/>
          </a:xfrm>
          <a:prstGeom prst="straightConnector1">
            <a:avLst/>
          </a:prstGeom>
          <a:noFill/>
          <a:ln w="76200" cap="flat">
            <a:solidFill>
              <a:schemeClr val="bg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4" name="Imagem 33">
            <a:extLst>
              <a:ext uri="{FF2B5EF4-FFF2-40B4-BE49-F238E27FC236}">
                <a16:creationId xmlns:a16="http://schemas.microsoft.com/office/drawing/2014/main" id="{EA7FF927-11FA-2F45-ACC4-60122407E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0" y="52307"/>
            <a:ext cx="10883900" cy="151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" grpId="0" animBg="1"/>
      <p:bldP spid="750" grpId="0" animBg="1"/>
      <p:bldP spid="6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ua na Fase Crescente">
            <a:extLst>
              <a:ext uri="{FF2B5EF4-FFF2-40B4-BE49-F238E27FC236}">
                <a16:creationId xmlns:a16="http://schemas.microsoft.com/office/drawing/2014/main" id="{EF0343AD-6A80-9445-9475-5B5B8AB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715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ua na Fase Crescente">
            <a:extLst>
              <a:ext uri="{FF2B5EF4-FFF2-40B4-BE49-F238E27FC236}">
                <a16:creationId xmlns:a16="http://schemas.microsoft.com/office/drawing/2014/main" id="{9F4AC3BA-CAD9-7740-80B0-FDA30248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764" y="1732544"/>
            <a:ext cx="4396261" cy="42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8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bajur, luz&#10;&#10;Descrição gerada automaticamente">
            <a:extLst>
              <a:ext uri="{FF2B5EF4-FFF2-40B4-BE49-F238E27FC236}">
                <a16:creationId xmlns:a16="http://schemas.microsoft.com/office/drawing/2014/main" id="{28DB7477-2487-804D-8948-183C6F28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85" y="37123"/>
            <a:ext cx="10175630" cy="67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7465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essoa, frente, homem&#10;&#10;Descrição gerada automaticamente">
            <a:extLst>
              <a:ext uri="{FF2B5EF4-FFF2-40B4-BE49-F238E27FC236}">
                <a16:creationId xmlns:a16="http://schemas.microsoft.com/office/drawing/2014/main" id="{9DBD71A7-BE8C-3F49-BC63-05F96499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pessoa, frente, homem&#10;&#10;Descrição gerada automaticamente">
            <a:extLst>
              <a:ext uri="{FF2B5EF4-FFF2-40B4-BE49-F238E27FC236}">
                <a16:creationId xmlns:a16="http://schemas.microsoft.com/office/drawing/2014/main" id="{9DBD71A7-BE8C-3F49-BC63-05F96499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217577" y="-17242971"/>
            <a:ext cx="95445945" cy="5368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3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68" y="-16705"/>
            <a:ext cx="12274124" cy="6891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75" y="2236523"/>
            <a:ext cx="3348694" cy="3348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493" y="3031858"/>
            <a:ext cx="1789336" cy="1758023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Shape 927"/>
          <p:cNvSpPr/>
          <p:nvPr/>
        </p:nvSpPr>
        <p:spPr>
          <a:xfrm>
            <a:off x="3766797" y="2684141"/>
            <a:ext cx="9122726" cy="827222"/>
          </a:xfrm>
          <a:prstGeom prst="line">
            <a:avLst/>
          </a:prstGeom>
          <a:ln w="50800">
            <a:solidFill>
              <a:srgbClr val="FFFB01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28" name="Shape 928"/>
          <p:cNvSpPr/>
          <p:nvPr/>
        </p:nvSpPr>
        <p:spPr>
          <a:xfrm>
            <a:off x="6159023" y="2907561"/>
            <a:ext cx="223131" cy="20786"/>
          </a:xfrm>
          <a:prstGeom prst="line">
            <a:avLst/>
          </a:prstGeom>
          <a:ln w="50800">
            <a:solidFill>
              <a:srgbClr val="FFFB01"/>
            </a:solidFill>
            <a:miter lim="400000"/>
            <a:tailEnd type="arrow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29" name="Shape 929"/>
          <p:cNvSpPr/>
          <p:nvPr/>
        </p:nvSpPr>
        <p:spPr>
          <a:xfrm flipV="1">
            <a:off x="3847161" y="4313465"/>
            <a:ext cx="8848931" cy="807767"/>
          </a:xfrm>
          <a:prstGeom prst="line">
            <a:avLst/>
          </a:prstGeom>
          <a:ln w="50800">
            <a:solidFill>
              <a:srgbClr val="FFFB01"/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30" name="Shape 930"/>
          <p:cNvSpPr/>
          <p:nvPr/>
        </p:nvSpPr>
        <p:spPr>
          <a:xfrm flipV="1">
            <a:off x="6239388" y="4880962"/>
            <a:ext cx="223131" cy="20786"/>
          </a:xfrm>
          <a:prstGeom prst="line">
            <a:avLst/>
          </a:prstGeom>
          <a:ln w="50800">
            <a:solidFill>
              <a:srgbClr val="FFFB01"/>
            </a:solidFill>
            <a:miter lim="400000"/>
            <a:tailEnd type="arrow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931" name="Shape 931"/>
          <p:cNvSpPr/>
          <p:nvPr/>
        </p:nvSpPr>
        <p:spPr>
          <a:xfrm>
            <a:off x="7775415" y="3074551"/>
            <a:ext cx="4658101" cy="1672598"/>
          </a:xfrm>
          <a:custGeom>
            <a:avLst/>
            <a:gdLst>
              <a:gd name="connsiteX0" fmla="*/ 0 w 21958"/>
              <a:gd name="connsiteY0" fmla="*/ 0 h 21600"/>
              <a:gd name="connsiteX1" fmla="*/ 0 w 21958"/>
              <a:gd name="connsiteY1" fmla="*/ 21600 h 21600"/>
              <a:gd name="connsiteX2" fmla="*/ 21600 w 21958"/>
              <a:gd name="connsiteY2" fmla="*/ 17395 h 21600"/>
              <a:gd name="connsiteX3" fmla="*/ 21958 w 21958"/>
              <a:gd name="connsiteY3" fmla="*/ 5554 h 21600"/>
              <a:gd name="connsiteX4" fmla="*/ 0 w 21958"/>
              <a:gd name="connsiteY4" fmla="*/ 0 h 21600"/>
              <a:gd name="connsiteX0" fmla="*/ 0 w 22405"/>
              <a:gd name="connsiteY0" fmla="*/ 0 h 21600"/>
              <a:gd name="connsiteX1" fmla="*/ 0 w 22405"/>
              <a:gd name="connsiteY1" fmla="*/ 21600 h 21600"/>
              <a:gd name="connsiteX2" fmla="*/ 22391 w 22405"/>
              <a:gd name="connsiteY2" fmla="*/ 15936 h 21600"/>
              <a:gd name="connsiteX3" fmla="*/ 21958 w 22405"/>
              <a:gd name="connsiteY3" fmla="*/ 5554 h 21600"/>
              <a:gd name="connsiteX4" fmla="*/ 0 w 22405"/>
              <a:gd name="connsiteY4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5" h="21600" extrusionOk="0">
                <a:moveTo>
                  <a:pt x="0" y="0"/>
                </a:moveTo>
                <a:lnTo>
                  <a:pt x="0" y="21600"/>
                </a:lnTo>
                <a:lnTo>
                  <a:pt x="22391" y="15936"/>
                </a:lnTo>
                <a:cubicBezTo>
                  <a:pt x="22510" y="11989"/>
                  <a:pt x="21839" y="9501"/>
                  <a:pt x="21958" y="555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6251"/>
            </a:srgbClr>
          </a:solidFill>
          <a:ln w="12700">
            <a:solidFill>
              <a:srgbClr val="000000">
                <a:alpha val="86251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grpSp>
        <p:nvGrpSpPr>
          <p:cNvPr id="925" name="Group 925"/>
          <p:cNvGrpSpPr/>
          <p:nvPr/>
        </p:nvGrpSpPr>
        <p:grpSpPr>
          <a:xfrm>
            <a:off x="6270588" y="4048176"/>
            <a:ext cx="299939" cy="299751"/>
            <a:chOff x="0" y="0"/>
            <a:chExt cx="426592" cy="426325"/>
          </a:xfrm>
        </p:grpSpPr>
        <p:pic>
          <p:nvPicPr>
            <p:cNvPr id="923" name="pasted-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26278" cy="420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4" name="Shape 924"/>
            <p:cNvSpPr/>
            <p:nvPr/>
          </p:nvSpPr>
          <p:spPr>
            <a:xfrm>
              <a:off x="212055" y="1938"/>
              <a:ext cx="214538" cy="42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0" y="0"/>
                  </a:moveTo>
                  <a:lnTo>
                    <a:pt x="0" y="21584"/>
                  </a:lnTo>
                  <a:cubicBezTo>
                    <a:pt x="5670" y="21505"/>
                    <a:pt x="11066" y="20334"/>
                    <a:pt x="15082" y="18310"/>
                  </a:cubicBezTo>
                  <a:cubicBezTo>
                    <a:pt x="19110" y="16280"/>
                    <a:pt x="21443" y="13546"/>
                    <a:pt x="21600" y="10673"/>
                  </a:cubicBezTo>
                  <a:cubicBezTo>
                    <a:pt x="21494" y="7679"/>
                    <a:pt x="18950" y="4840"/>
                    <a:pt x="14567" y="2823"/>
                  </a:cubicBezTo>
                  <a:cubicBezTo>
                    <a:pt x="10586" y="992"/>
                    <a:pt x="5385" y="-1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70025"/>
              </a:srgbClr>
            </a:solidFill>
            <a:ln w="12700" cap="flat">
              <a:solidFill>
                <a:srgbClr val="000000">
                  <a:alpha val="70025"/>
                </a:srgbClr>
              </a:solidFill>
              <a:prstDash val="solid"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sp>
        <p:nvSpPr>
          <p:cNvPr id="14" name="Shape 931">
            <a:extLst>
              <a:ext uri="{FF2B5EF4-FFF2-40B4-BE49-F238E27FC236}">
                <a16:creationId xmlns:a16="http://schemas.microsoft.com/office/drawing/2014/main" id="{FB105604-DF5F-E545-8C90-4D80F076A842}"/>
              </a:ext>
            </a:extLst>
          </p:cNvPr>
          <p:cNvSpPr/>
          <p:nvPr/>
        </p:nvSpPr>
        <p:spPr>
          <a:xfrm rot="21117949">
            <a:off x="8695516" y="3646770"/>
            <a:ext cx="804641" cy="62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7395"/>
                </a:lnTo>
                <a:lnTo>
                  <a:pt x="21068" y="36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6251"/>
            </a:srgbClr>
          </a:solidFill>
          <a:ln w="12700">
            <a:solidFill>
              <a:srgbClr val="000000">
                <a:alpha val="86251"/>
              </a:srgbClr>
            </a:solidFill>
            <a:miter lim="400000"/>
          </a:ln>
        </p:spPr>
        <p:txBody>
          <a:bodyPr lIns="35718" tIns="35718" rIns="35718" bIns="35718" anchor="ctr"/>
          <a:lstStyle/>
          <a:p>
            <a:pPr algn="ctr" defTabSz="410751" hangingPunct="0">
              <a:defRPr sz="2400"/>
            </a:pPr>
            <a:endParaRPr sz="1687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02BD53A-8B14-0C49-8ABA-76EC481A9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0" y="140468"/>
            <a:ext cx="10883900" cy="1511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Choice xmlns="" xmlns:p14="http://schemas.microsoft.com/office/powerpoint/2010/main" Requires="p14">
      <p:transition spd="slow" advClick="1" p14:dur="1500">
        <p14:prism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01 C 0.04245 0.05393 0.09505 0.07731 0.14193 0.07037 C 0.16302 0.06713 0.18321 0.05764 0.19909 0.03981 C 0.21172 0.02546 0.22058 0.00578 0.22604 -0.01574 C 0.22761 -0.02361 0.22904 -0.03172 0.22969 -0.03935 " pathEditMode="relative" rAng="1080000" ptsTypes="AAAAA">
                                      <p:cBhvr>
                                        <p:cTn id="6" dur="22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882" y="1524116"/>
            <a:ext cx="6872237" cy="38097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B0F05D-68A9-BB31-9803-D4D78C36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9976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ua na Fase Crescente">
            <a:extLst>
              <a:ext uri="{FF2B5EF4-FFF2-40B4-BE49-F238E27FC236}">
                <a16:creationId xmlns:a16="http://schemas.microsoft.com/office/drawing/2014/main" id="{EF0343AD-6A80-9445-9475-5B5B8AB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8146" y="1515976"/>
            <a:ext cx="4396261" cy="42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ua na Fase Crescente">
            <a:extLst>
              <a:ext uri="{FF2B5EF4-FFF2-40B4-BE49-F238E27FC236}">
                <a16:creationId xmlns:a16="http://schemas.microsoft.com/office/drawing/2014/main" id="{409C378F-53D2-7949-9094-BA57BD7F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94" y="1732544"/>
            <a:ext cx="4396261" cy="42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D7354E-EE11-BB4D-A0FA-62A4294D3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08" y="274280"/>
            <a:ext cx="97917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20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6C48F5B-5182-6249-8D6C-E2D411497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r="17046" b="23343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ight dot of Venus seen near the crescent Moon in a deep blue sky">
            <a:extLst>
              <a:ext uri="{FF2B5EF4-FFF2-40B4-BE49-F238E27FC236}">
                <a16:creationId xmlns:a16="http://schemas.microsoft.com/office/drawing/2014/main" id="{F662B405-516E-894C-907B-0B3F59FC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0" y="-884421"/>
            <a:ext cx="12981951" cy="91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ua na Fase Crescente">
            <a:extLst>
              <a:ext uri="{FF2B5EF4-FFF2-40B4-BE49-F238E27FC236}">
                <a16:creationId xmlns:a16="http://schemas.microsoft.com/office/drawing/2014/main" id="{EF0343AD-6A80-9445-9475-5B5B8AB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715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2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a na fase do Primeiro Quarto">
            <a:extLst>
              <a:ext uri="{FF2B5EF4-FFF2-40B4-BE49-F238E27FC236}">
                <a16:creationId xmlns:a16="http://schemas.microsoft.com/office/drawing/2014/main" id="{8F1170E3-8E49-884D-B766-12780AADC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4365" y="128016"/>
            <a:ext cx="715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C26A721-5223-124F-9752-E735DBAE2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71116"/>
            <a:ext cx="6299200" cy="29718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3B2A371-44F9-174E-858B-D9A14D2E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200" y="4121150"/>
            <a:ext cx="33528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5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28</Words>
  <Application>Microsoft Office PowerPoint</Application>
  <PresentationFormat>Widescreen</PresentationFormat>
  <Paragraphs>13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Helvetica Light</vt:lpstr>
      <vt:lpstr>Spacesuit</vt:lpstr>
      <vt:lpstr>Tema do Office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Vinícius Silveira</dc:creator>
  <cp:lastModifiedBy>Vinícius Silveira</cp:lastModifiedBy>
  <cp:revision>10</cp:revision>
  <dcterms:created xsi:type="dcterms:W3CDTF">2022-09-27T16:38:34Z</dcterms:created>
  <dcterms:modified xsi:type="dcterms:W3CDTF">2024-04-05T13:46:30Z</dcterms:modified>
</cp:coreProperties>
</file>